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Lst>
  <p:sldSz cx="9144000" cy="6858000" type="screen4x3"/>
  <p:notesSz cx="6858000" cy="9144000"/>
  <p:custDataLst>
    <p:tags r:id="rId6"/>
  </p:custDataLst>
  <p:defaultTextStyle>
    <a:defPPr>
      <a:defRPr lang="hu-H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92" d="100"/>
          <a:sy n="92" d="100"/>
        </p:scale>
        <p:origin x="-108" y="-3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gs" Target="tags/tag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lvl1pPr>
              <a:defRPr/>
            </a:lvl1pPr>
          </a:lstStyle>
          <a:p>
            <a:pPr>
              <a:defRPr/>
            </a:pPr>
            <a:fld id="{364921DB-9DD9-4FC9-A3B1-4D4213C38D6E}" type="datetimeFigureOut">
              <a:rPr lang="hu-HU"/>
              <a:pPr>
                <a:defRPr/>
              </a:pPr>
              <a:t>2012.05.06.</a:t>
            </a:fld>
            <a:endParaRPr lang="hu-HU"/>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pPr>
              <a:defRPr/>
            </a:pPr>
            <a:fld id="{6E2A5B16-52E2-4017-882D-4CC711982C4F}" type="slidenum">
              <a:rPr lang="hu-HU"/>
              <a:pPr>
                <a:defRPr/>
              </a:pPr>
              <a:t>‹Nº›</a:t>
            </a:fld>
            <a:endParaRPr lang="hu-H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pPr>
              <a:defRPr/>
            </a:pPr>
            <a:fld id="{24A0F1B1-7816-49B6-8347-F95AC4EBA103}" type="datetimeFigureOut">
              <a:rPr lang="hu-HU"/>
              <a:pPr>
                <a:defRPr/>
              </a:pPr>
              <a:t>2012.05.06.</a:t>
            </a:fld>
            <a:endParaRPr lang="hu-HU"/>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pPr>
              <a:defRPr/>
            </a:pPr>
            <a:fld id="{2BFB077D-169E-400C-8366-8BE7A9BEFEF1}" type="slidenum">
              <a:rPr lang="hu-HU"/>
              <a:pPr>
                <a:defRPr/>
              </a:pPr>
              <a:t>‹Nº›</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pPr>
              <a:defRPr/>
            </a:pPr>
            <a:fld id="{6BE88CEC-3F95-4B17-9D9B-1F468B4962DC}" type="datetimeFigureOut">
              <a:rPr lang="hu-HU"/>
              <a:pPr>
                <a:defRPr/>
              </a:pPr>
              <a:t>2012.05.06.</a:t>
            </a:fld>
            <a:endParaRPr lang="hu-HU"/>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pPr>
              <a:defRPr/>
            </a:pPr>
            <a:fld id="{08DB7EC1-67C8-40DF-93C1-2E79215744FA}" type="slidenum">
              <a:rPr lang="hu-HU"/>
              <a:pPr>
                <a:defRPr/>
              </a:pPr>
              <a:t>‹Nº›</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pPr>
              <a:defRPr/>
            </a:pPr>
            <a:fld id="{971BD1D5-5986-4D7E-B9C0-90B951FE1514}" type="datetimeFigureOut">
              <a:rPr lang="hu-HU"/>
              <a:pPr>
                <a:defRPr/>
              </a:pPr>
              <a:t>2012.05.06.</a:t>
            </a:fld>
            <a:endParaRPr lang="hu-HU"/>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pPr>
              <a:defRPr/>
            </a:pPr>
            <a:fld id="{81A7170E-9003-4444-8647-EC795AE373A9}" type="slidenum">
              <a:rPr lang="hu-HU"/>
              <a:pPr>
                <a:defRPr/>
              </a:pPr>
              <a:t>‹Nº›</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lvl1pPr>
              <a:defRPr/>
            </a:lvl1pPr>
          </a:lstStyle>
          <a:p>
            <a:pPr>
              <a:defRPr/>
            </a:pPr>
            <a:fld id="{DE32D144-E1CF-4E33-8F09-0BBD93A5B9E0}" type="datetimeFigureOut">
              <a:rPr lang="hu-HU"/>
              <a:pPr>
                <a:defRPr/>
              </a:pPr>
              <a:t>2012.05.06.</a:t>
            </a:fld>
            <a:endParaRPr lang="hu-HU"/>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pPr>
              <a:defRPr/>
            </a:pPr>
            <a:fld id="{7ED60D7A-0858-4785-9D11-09A79E7A236C}" type="slidenum">
              <a:rPr lang="hu-HU"/>
              <a:pPr>
                <a:defRPr/>
              </a:pPr>
              <a:t>‹Nº›</a:t>
            </a:fld>
            <a:endParaRPr lang="hu-H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3"/>
          <p:cNvSpPr>
            <a:spLocks noGrp="1"/>
          </p:cNvSpPr>
          <p:nvPr>
            <p:ph type="dt" sz="half" idx="10"/>
          </p:nvPr>
        </p:nvSpPr>
        <p:spPr/>
        <p:txBody>
          <a:bodyPr/>
          <a:lstStyle>
            <a:lvl1pPr>
              <a:defRPr/>
            </a:lvl1pPr>
          </a:lstStyle>
          <a:p>
            <a:pPr>
              <a:defRPr/>
            </a:pPr>
            <a:fld id="{4C21DC7C-943D-4177-B586-B0B0DD622CF5}" type="datetimeFigureOut">
              <a:rPr lang="hu-HU"/>
              <a:pPr>
                <a:defRPr/>
              </a:pPr>
              <a:t>2012.05.06.</a:t>
            </a:fld>
            <a:endParaRPr lang="hu-HU"/>
          </a:p>
        </p:txBody>
      </p:sp>
      <p:sp>
        <p:nvSpPr>
          <p:cNvPr id="6" name="Élőláb helye 4"/>
          <p:cNvSpPr>
            <a:spLocks noGrp="1"/>
          </p:cNvSpPr>
          <p:nvPr>
            <p:ph type="ftr" sz="quarter" idx="11"/>
          </p:nvPr>
        </p:nvSpPr>
        <p:spPr/>
        <p:txBody>
          <a:bodyPr/>
          <a:lstStyle>
            <a:lvl1pPr>
              <a:defRPr/>
            </a:lvl1pPr>
          </a:lstStyle>
          <a:p>
            <a:pPr>
              <a:defRPr/>
            </a:pPr>
            <a:endParaRPr lang="hu-HU"/>
          </a:p>
        </p:txBody>
      </p:sp>
      <p:sp>
        <p:nvSpPr>
          <p:cNvPr id="7" name="Dia számának helye 5"/>
          <p:cNvSpPr>
            <a:spLocks noGrp="1"/>
          </p:cNvSpPr>
          <p:nvPr>
            <p:ph type="sldNum" sz="quarter" idx="12"/>
          </p:nvPr>
        </p:nvSpPr>
        <p:spPr/>
        <p:txBody>
          <a:bodyPr/>
          <a:lstStyle>
            <a:lvl1pPr>
              <a:defRPr/>
            </a:lvl1pPr>
          </a:lstStyle>
          <a:p>
            <a:pPr>
              <a:defRPr/>
            </a:pPr>
            <a:fld id="{71C00E1F-D5A2-4D53-B683-7AF25517A7D2}" type="slidenum">
              <a:rPr lang="hu-HU"/>
              <a:pPr>
                <a:defRPr/>
              </a:pPr>
              <a:t>‹Nº›</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3"/>
          <p:cNvSpPr>
            <a:spLocks noGrp="1"/>
          </p:cNvSpPr>
          <p:nvPr>
            <p:ph type="dt" sz="half" idx="10"/>
          </p:nvPr>
        </p:nvSpPr>
        <p:spPr/>
        <p:txBody>
          <a:bodyPr/>
          <a:lstStyle>
            <a:lvl1pPr>
              <a:defRPr/>
            </a:lvl1pPr>
          </a:lstStyle>
          <a:p>
            <a:pPr>
              <a:defRPr/>
            </a:pPr>
            <a:fld id="{E2C8F9F7-77E6-4649-891F-16907525138B}" type="datetimeFigureOut">
              <a:rPr lang="hu-HU"/>
              <a:pPr>
                <a:defRPr/>
              </a:pPr>
              <a:t>2012.05.06.</a:t>
            </a:fld>
            <a:endParaRPr lang="hu-HU"/>
          </a:p>
        </p:txBody>
      </p:sp>
      <p:sp>
        <p:nvSpPr>
          <p:cNvPr id="8" name="Élőláb helye 4"/>
          <p:cNvSpPr>
            <a:spLocks noGrp="1"/>
          </p:cNvSpPr>
          <p:nvPr>
            <p:ph type="ftr" sz="quarter" idx="11"/>
          </p:nvPr>
        </p:nvSpPr>
        <p:spPr/>
        <p:txBody>
          <a:bodyPr/>
          <a:lstStyle>
            <a:lvl1pPr>
              <a:defRPr/>
            </a:lvl1pPr>
          </a:lstStyle>
          <a:p>
            <a:pPr>
              <a:defRPr/>
            </a:pPr>
            <a:endParaRPr lang="hu-HU"/>
          </a:p>
        </p:txBody>
      </p:sp>
      <p:sp>
        <p:nvSpPr>
          <p:cNvPr id="9" name="Dia számának helye 5"/>
          <p:cNvSpPr>
            <a:spLocks noGrp="1"/>
          </p:cNvSpPr>
          <p:nvPr>
            <p:ph type="sldNum" sz="quarter" idx="12"/>
          </p:nvPr>
        </p:nvSpPr>
        <p:spPr/>
        <p:txBody>
          <a:bodyPr/>
          <a:lstStyle>
            <a:lvl1pPr>
              <a:defRPr/>
            </a:lvl1pPr>
          </a:lstStyle>
          <a:p>
            <a:pPr>
              <a:defRPr/>
            </a:pPr>
            <a:fld id="{BFFCEA3A-574A-42D6-92AC-61B05C0A53A3}" type="slidenum">
              <a:rPr lang="hu-HU"/>
              <a:pPr>
                <a:defRPr/>
              </a:pPr>
              <a:t>‹Nº›</a:t>
            </a:fld>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3"/>
          <p:cNvSpPr>
            <a:spLocks noGrp="1"/>
          </p:cNvSpPr>
          <p:nvPr>
            <p:ph type="dt" sz="half" idx="10"/>
          </p:nvPr>
        </p:nvSpPr>
        <p:spPr/>
        <p:txBody>
          <a:bodyPr/>
          <a:lstStyle>
            <a:lvl1pPr>
              <a:defRPr/>
            </a:lvl1pPr>
          </a:lstStyle>
          <a:p>
            <a:pPr>
              <a:defRPr/>
            </a:pPr>
            <a:fld id="{ABF1A533-2439-4FB6-B7A6-F1BB5C336C6C}" type="datetimeFigureOut">
              <a:rPr lang="hu-HU"/>
              <a:pPr>
                <a:defRPr/>
              </a:pPr>
              <a:t>2012.05.06.</a:t>
            </a:fld>
            <a:endParaRPr lang="hu-HU"/>
          </a:p>
        </p:txBody>
      </p:sp>
      <p:sp>
        <p:nvSpPr>
          <p:cNvPr id="4" name="Élőláb helye 4"/>
          <p:cNvSpPr>
            <a:spLocks noGrp="1"/>
          </p:cNvSpPr>
          <p:nvPr>
            <p:ph type="ftr" sz="quarter" idx="11"/>
          </p:nvPr>
        </p:nvSpPr>
        <p:spPr/>
        <p:txBody>
          <a:bodyPr/>
          <a:lstStyle>
            <a:lvl1pPr>
              <a:defRPr/>
            </a:lvl1pPr>
          </a:lstStyle>
          <a:p>
            <a:pPr>
              <a:defRPr/>
            </a:pPr>
            <a:endParaRPr lang="hu-HU"/>
          </a:p>
        </p:txBody>
      </p:sp>
      <p:sp>
        <p:nvSpPr>
          <p:cNvPr id="5" name="Dia számának helye 5"/>
          <p:cNvSpPr>
            <a:spLocks noGrp="1"/>
          </p:cNvSpPr>
          <p:nvPr>
            <p:ph type="sldNum" sz="quarter" idx="12"/>
          </p:nvPr>
        </p:nvSpPr>
        <p:spPr/>
        <p:txBody>
          <a:bodyPr/>
          <a:lstStyle>
            <a:lvl1pPr>
              <a:defRPr/>
            </a:lvl1pPr>
          </a:lstStyle>
          <a:p>
            <a:pPr>
              <a:defRPr/>
            </a:pPr>
            <a:fld id="{A836E49B-2399-4906-ABD1-BC4725B4E7E6}" type="slidenum">
              <a:rPr lang="hu-HU"/>
              <a:pPr>
                <a:defRPr/>
              </a:pPr>
              <a:t>‹Nº›</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3"/>
          <p:cNvSpPr>
            <a:spLocks noGrp="1"/>
          </p:cNvSpPr>
          <p:nvPr>
            <p:ph type="dt" sz="half" idx="10"/>
          </p:nvPr>
        </p:nvSpPr>
        <p:spPr/>
        <p:txBody>
          <a:bodyPr/>
          <a:lstStyle>
            <a:lvl1pPr>
              <a:defRPr/>
            </a:lvl1pPr>
          </a:lstStyle>
          <a:p>
            <a:pPr>
              <a:defRPr/>
            </a:pPr>
            <a:fld id="{EC8483EE-6711-4DD0-9C58-DB80CA3FC2C1}" type="datetimeFigureOut">
              <a:rPr lang="hu-HU"/>
              <a:pPr>
                <a:defRPr/>
              </a:pPr>
              <a:t>2012.05.06.</a:t>
            </a:fld>
            <a:endParaRPr lang="hu-HU"/>
          </a:p>
        </p:txBody>
      </p:sp>
      <p:sp>
        <p:nvSpPr>
          <p:cNvPr id="3" name="Élőláb helye 4"/>
          <p:cNvSpPr>
            <a:spLocks noGrp="1"/>
          </p:cNvSpPr>
          <p:nvPr>
            <p:ph type="ftr" sz="quarter" idx="11"/>
          </p:nvPr>
        </p:nvSpPr>
        <p:spPr/>
        <p:txBody>
          <a:bodyPr/>
          <a:lstStyle>
            <a:lvl1pPr>
              <a:defRPr/>
            </a:lvl1pPr>
          </a:lstStyle>
          <a:p>
            <a:pPr>
              <a:defRPr/>
            </a:pPr>
            <a:endParaRPr lang="hu-HU"/>
          </a:p>
        </p:txBody>
      </p:sp>
      <p:sp>
        <p:nvSpPr>
          <p:cNvPr id="4" name="Dia számának helye 5"/>
          <p:cNvSpPr>
            <a:spLocks noGrp="1"/>
          </p:cNvSpPr>
          <p:nvPr>
            <p:ph type="sldNum" sz="quarter" idx="12"/>
          </p:nvPr>
        </p:nvSpPr>
        <p:spPr/>
        <p:txBody>
          <a:bodyPr/>
          <a:lstStyle>
            <a:lvl1pPr>
              <a:defRPr/>
            </a:lvl1pPr>
          </a:lstStyle>
          <a:p>
            <a:pPr>
              <a:defRPr/>
            </a:pPr>
            <a:fld id="{B55EB6E0-FEEC-46EA-8FD6-FEB0448A8F6C}" type="slidenum">
              <a:rPr lang="hu-HU"/>
              <a:pPr>
                <a:defRPr/>
              </a:pPr>
              <a:t>‹Nº›</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3"/>
          <p:cNvSpPr>
            <a:spLocks noGrp="1"/>
          </p:cNvSpPr>
          <p:nvPr>
            <p:ph type="dt" sz="half" idx="10"/>
          </p:nvPr>
        </p:nvSpPr>
        <p:spPr/>
        <p:txBody>
          <a:bodyPr/>
          <a:lstStyle>
            <a:lvl1pPr>
              <a:defRPr/>
            </a:lvl1pPr>
          </a:lstStyle>
          <a:p>
            <a:pPr>
              <a:defRPr/>
            </a:pPr>
            <a:fld id="{77C1414E-2E45-4355-8AAB-343C93035399}" type="datetimeFigureOut">
              <a:rPr lang="hu-HU"/>
              <a:pPr>
                <a:defRPr/>
              </a:pPr>
              <a:t>2012.05.06.</a:t>
            </a:fld>
            <a:endParaRPr lang="hu-HU"/>
          </a:p>
        </p:txBody>
      </p:sp>
      <p:sp>
        <p:nvSpPr>
          <p:cNvPr id="6" name="Élőláb helye 4"/>
          <p:cNvSpPr>
            <a:spLocks noGrp="1"/>
          </p:cNvSpPr>
          <p:nvPr>
            <p:ph type="ftr" sz="quarter" idx="11"/>
          </p:nvPr>
        </p:nvSpPr>
        <p:spPr/>
        <p:txBody>
          <a:bodyPr/>
          <a:lstStyle>
            <a:lvl1pPr>
              <a:defRPr/>
            </a:lvl1pPr>
          </a:lstStyle>
          <a:p>
            <a:pPr>
              <a:defRPr/>
            </a:pPr>
            <a:endParaRPr lang="hu-HU"/>
          </a:p>
        </p:txBody>
      </p:sp>
      <p:sp>
        <p:nvSpPr>
          <p:cNvPr id="7" name="Dia számának helye 5"/>
          <p:cNvSpPr>
            <a:spLocks noGrp="1"/>
          </p:cNvSpPr>
          <p:nvPr>
            <p:ph type="sldNum" sz="quarter" idx="12"/>
          </p:nvPr>
        </p:nvSpPr>
        <p:spPr/>
        <p:txBody>
          <a:bodyPr/>
          <a:lstStyle>
            <a:lvl1pPr>
              <a:defRPr/>
            </a:lvl1pPr>
          </a:lstStyle>
          <a:p>
            <a:pPr>
              <a:defRPr/>
            </a:pPr>
            <a:fld id="{854A65DF-4632-4163-91F5-FD6FE790F4EB}" type="slidenum">
              <a:rPr lang="hu-HU"/>
              <a:pPr>
                <a:defRPr/>
              </a:pPr>
              <a:t>‹Nº›</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u-HU" noProof="0"/>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3"/>
          <p:cNvSpPr>
            <a:spLocks noGrp="1"/>
          </p:cNvSpPr>
          <p:nvPr>
            <p:ph type="dt" sz="half" idx="10"/>
          </p:nvPr>
        </p:nvSpPr>
        <p:spPr/>
        <p:txBody>
          <a:bodyPr/>
          <a:lstStyle>
            <a:lvl1pPr>
              <a:defRPr/>
            </a:lvl1pPr>
          </a:lstStyle>
          <a:p>
            <a:pPr>
              <a:defRPr/>
            </a:pPr>
            <a:fld id="{7958BE10-49F3-4403-B18B-EF47321E6036}" type="datetimeFigureOut">
              <a:rPr lang="hu-HU"/>
              <a:pPr>
                <a:defRPr/>
              </a:pPr>
              <a:t>2012.05.06.</a:t>
            </a:fld>
            <a:endParaRPr lang="hu-HU"/>
          </a:p>
        </p:txBody>
      </p:sp>
      <p:sp>
        <p:nvSpPr>
          <p:cNvPr id="6" name="Élőláb helye 4"/>
          <p:cNvSpPr>
            <a:spLocks noGrp="1"/>
          </p:cNvSpPr>
          <p:nvPr>
            <p:ph type="ftr" sz="quarter" idx="11"/>
          </p:nvPr>
        </p:nvSpPr>
        <p:spPr/>
        <p:txBody>
          <a:bodyPr/>
          <a:lstStyle>
            <a:lvl1pPr>
              <a:defRPr/>
            </a:lvl1pPr>
          </a:lstStyle>
          <a:p>
            <a:pPr>
              <a:defRPr/>
            </a:pPr>
            <a:endParaRPr lang="hu-HU"/>
          </a:p>
        </p:txBody>
      </p:sp>
      <p:sp>
        <p:nvSpPr>
          <p:cNvPr id="7" name="Dia számának helye 5"/>
          <p:cNvSpPr>
            <a:spLocks noGrp="1"/>
          </p:cNvSpPr>
          <p:nvPr>
            <p:ph type="sldNum" sz="quarter" idx="12"/>
          </p:nvPr>
        </p:nvSpPr>
        <p:spPr/>
        <p:txBody>
          <a:bodyPr/>
          <a:lstStyle>
            <a:lvl1pPr>
              <a:defRPr/>
            </a:lvl1pPr>
          </a:lstStyle>
          <a:p>
            <a:pPr>
              <a:defRPr/>
            </a:pPr>
            <a:fld id="{DAD5B224-4FB2-41B6-9937-DEB40939550E}" type="slidenum">
              <a:rPr lang="hu-HU"/>
              <a:pPr>
                <a:defRPr/>
              </a:pPr>
              <a:t>‹Nº›</a:t>
            </a:fld>
            <a:endParaRPr lang="hu-H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Cím hely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hu-HU" smtClean="0"/>
              <a:t>Mintacím szerkesztése</a:t>
            </a:r>
          </a:p>
        </p:txBody>
      </p:sp>
      <p:sp>
        <p:nvSpPr>
          <p:cNvPr id="1027" name="Szöveg hely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p>
        </p:txBody>
      </p:sp>
      <p:sp>
        <p:nvSpPr>
          <p:cNvPr id="4" name="Dátum hely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7859CC0F-FC9A-48DF-BD33-CC1F4DB2A380}" type="datetimeFigureOut">
              <a:rPr lang="hu-HU"/>
              <a:pPr>
                <a:defRPr/>
              </a:pPr>
              <a:t>2012.05.06.</a:t>
            </a:fld>
            <a:endParaRPr lang="hu-HU"/>
          </a:p>
        </p:txBody>
      </p:sp>
      <p:sp>
        <p:nvSpPr>
          <p:cNvPr id="5" name="Élőláb hely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hu-HU"/>
          </a:p>
        </p:txBody>
      </p:sp>
      <p:sp>
        <p:nvSpPr>
          <p:cNvPr id="6" name="Dia számának hely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01FB75CA-0226-45C8-89D9-FBA6B358D6E6}" type="slidenum">
              <a:rPr lang="hu-HU"/>
              <a:pPr>
                <a:defRPr/>
              </a:pPr>
              <a:t>‹Nº›</a:t>
            </a:fld>
            <a:endParaRPr lang="hu-H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srcRect/>
          <a:tile tx="0" ty="0" sx="100000" sy="100000" flip="none" algn="tl"/>
        </a:blipFill>
        <a:effectLst/>
      </p:bgPr>
    </p:bg>
    <p:spTree>
      <p:nvGrpSpPr>
        <p:cNvPr id="1" name=""/>
        <p:cNvGrpSpPr/>
        <p:nvPr/>
      </p:nvGrpSpPr>
      <p:grpSpPr>
        <a:xfrm>
          <a:off x="0" y="0"/>
          <a:ext cx="0" cy="0"/>
          <a:chOff x="0" y="0"/>
          <a:chExt cx="0" cy="0"/>
        </a:xfrm>
      </p:grpSpPr>
      <p:sp>
        <p:nvSpPr>
          <p:cNvPr id="4" name="Szövegdoboz 3"/>
          <p:cNvSpPr txBox="1"/>
          <p:nvPr/>
        </p:nvSpPr>
        <p:spPr>
          <a:xfrm>
            <a:off x="4140200" y="4365625"/>
            <a:ext cx="3633788" cy="1568450"/>
          </a:xfrm>
          <a:prstGeom prst="rect">
            <a:avLst/>
          </a:prstGeom>
          <a:noFill/>
        </p:spPr>
        <p:txBody>
          <a:bodyPr wrap="none">
            <a:spAutoFit/>
          </a:bodyPr>
          <a:lstStyle/>
          <a:p>
            <a:pPr fontAlgn="auto">
              <a:spcBef>
                <a:spcPts val="0"/>
              </a:spcBef>
              <a:spcAft>
                <a:spcPts val="0"/>
              </a:spcAft>
              <a:defRPr/>
            </a:pPr>
            <a:r>
              <a:rPr lang="hu-HU" sz="9600" dirty="0">
                <a:solidFill>
                  <a:schemeClr val="accent6">
                    <a:lumMod val="50000"/>
                  </a:schemeClr>
                </a:solidFill>
                <a:latin typeface="Bell MT" pitchFamily="18" charset="0"/>
                <a:cs typeface="+mn-cs"/>
              </a:rPr>
              <a:t>CORN</a:t>
            </a:r>
            <a:endParaRPr lang="hu-HU" sz="9600" dirty="0">
              <a:solidFill>
                <a:schemeClr val="accent6">
                  <a:lumMod val="50000"/>
                </a:schemeClr>
              </a:solidFill>
              <a:latin typeface="Bell MT" pitchFamily="18" charset="0"/>
              <a:cs typeface="+mn-cs"/>
            </a:endParaRPr>
          </a:p>
        </p:txBody>
      </p:sp>
      <p:pic>
        <p:nvPicPr>
          <p:cNvPr id="1026" name="Picture 2" descr="C:\Users\Varga\Desktop\_kukorica.jpg"/>
          <p:cNvPicPr>
            <a:picLocks noChangeAspect="1" noChangeArrowheads="1"/>
          </p:cNvPicPr>
          <p:nvPr/>
        </p:nvPicPr>
        <p:blipFill>
          <a:blip r:embed="rId3" cstate="email">
            <a:extLst>
              <a:ext uri="{28A0092B-C50C-407E-A947-70E740481C1C}">
                <a14:useLocalDpi xmlns:a14="http://schemas.microsoft.com/office/drawing/2010/main" xmlns="" val="0"/>
              </a:ext>
            </a:extLst>
          </a:blip>
          <a:srcRect/>
          <a:stretch>
            <a:fillRect/>
          </a:stretch>
        </p:blipFill>
        <p:spPr bwMode="auto">
          <a:xfrm>
            <a:off x="539552" y="339080"/>
            <a:ext cx="3810000" cy="3810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xmlns="">
                <a:solidFill>
                  <a:srgbClr val="FFFFFF"/>
                </a:solidFill>
              </a14:hiddenFill>
            </a:ext>
          </a:extLst>
        </p:spPr>
      </p:pic>
      <p:sp>
        <p:nvSpPr>
          <p:cNvPr id="6" name="Szövegdoboz 5"/>
          <p:cNvSpPr txBox="1"/>
          <p:nvPr/>
        </p:nvSpPr>
        <p:spPr>
          <a:xfrm>
            <a:off x="6227763" y="6157913"/>
            <a:ext cx="2719387" cy="460375"/>
          </a:xfrm>
          <a:prstGeom prst="rect">
            <a:avLst/>
          </a:prstGeom>
          <a:noFill/>
        </p:spPr>
        <p:txBody>
          <a:bodyPr>
            <a:spAutoFit/>
          </a:bodyPr>
          <a:lstStyle/>
          <a:p>
            <a:pPr fontAlgn="auto">
              <a:spcBef>
                <a:spcPts val="0"/>
              </a:spcBef>
              <a:spcAft>
                <a:spcPts val="0"/>
              </a:spcAft>
              <a:defRPr/>
            </a:pPr>
            <a:r>
              <a:rPr lang="hu-HU" sz="2400" dirty="0" err="1">
                <a:solidFill>
                  <a:schemeClr val="accent6">
                    <a:lumMod val="50000"/>
                  </a:schemeClr>
                </a:solidFill>
                <a:latin typeface="Bell MT" pitchFamily="18" charset="0"/>
                <a:cs typeface="+mn-cs"/>
              </a:rPr>
              <a:t>By</a:t>
            </a:r>
            <a:r>
              <a:rPr lang="hu-HU" sz="2400" dirty="0">
                <a:solidFill>
                  <a:schemeClr val="accent6">
                    <a:lumMod val="50000"/>
                  </a:schemeClr>
                </a:solidFill>
                <a:latin typeface="Bell MT" pitchFamily="18" charset="0"/>
                <a:cs typeface="+mn-cs"/>
              </a:rPr>
              <a:t>:Varga Boglárka</a:t>
            </a:r>
            <a:endParaRPr lang="hu-HU" sz="2400" dirty="0">
              <a:solidFill>
                <a:schemeClr val="accent6">
                  <a:lumMod val="50000"/>
                </a:schemeClr>
              </a:solidFill>
              <a:latin typeface="Bell MT" pitchFamily="18" charset="0"/>
              <a:cs typeface="+mn-cs"/>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after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p:tgtEl>
                                          <p:spTgt spid="1026"/>
                                        </p:tgtEl>
                                        <p:attrNameLst>
                                          <p:attrName>ppt_y</p:attrName>
                                        </p:attrNameLst>
                                      </p:cBhvr>
                                      <p:tavLst>
                                        <p:tav tm="0">
                                          <p:val>
                                            <p:strVal val="#ppt_y+#ppt_h*1.125000"/>
                                          </p:val>
                                        </p:tav>
                                        <p:tav tm="100000">
                                          <p:val>
                                            <p:strVal val="#ppt_y"/>
                                          </p:val>
                                        </p:tav>
                                      </p:tavLst>
                                    </p:anim>
                                    <p:animEffect transition="in" filter="wipe(up)">
                                      <p:cBhvr>
                                        <p:cTn id="8" dur="500"/>
                                        <p:tgtEl>
                                          <p:spTgt spid="1026"/>
                                        </p:tgtEl>
                                      </p:cBhvr>
                                    </p:animEffect>
                                  </p:childTnLst>
                                </p:cTn>
                              </p:par>
                            </p:childTnLst>
                          </p:cTn>
                        </p:par>
                        <p:par>
                          <p:cTn id="9" fill="hold">
                            <p:stCondLst>
                              <p:cond delay="500"/>
                            </p:stCondLst>
                            <p:childTnLst>
                              <p:par>
                                <p:cTn id="10" presetID="53" presetClass="entr" presetSubtype="16"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childTnLst>
                          </p:cTn>
                        </p:par>
                        <p:par>
                          <p:cTn id="15" fill="hold">
                            <p:stCondLst>
                              <p:cond delay="1000"/>
                            </p:stCondLst>
                            <p:childTnLst>
                              <p:par>
                                <p:cTn id="16" presetID="26" presetClass="entr" presetSubtype="0" fill="hold" grpId="0"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down)">
                                      <p:cBhvr>
                                        <p:cTn id="18" dur="580">
                                          <p:stCondLst>
                                            <p:cond delay="0"/>
                                          </p:stCondLst>
                                        </p:cTn>
                                        <p:tgtEl>
                                          <p:spTgt spid="6"/>
                                        </p:tgtEl>
                                      </p:cBhvr>
                                    </p:animEffect>
                                    <p:anim calcmode="lin" valueType="num">
                                      <p:cBhvr>
                                        <p:cTn id="19"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0"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1"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2"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3"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4" dur="26">
                                          <p:stCondLst>
                                            <p:cond delay="650"/>
                                          </p:stCondLst>
                                        </p:cTn>
                                        <p:tgtEl>
                                          <p:spTgt spid="6"/>
                                        </p:tgtEl>
                                      </p:cBhvr>
                                      <p:to x="100000" y="60000"/>
                                    </p:animScale>
                                    <p:animScale>
                                      <p:cBhvr>
                                        <p:cTn id="25" dur="166" decel="50000">
                                          <p:stCondLst>
                                            <p:cond delay="676"/>
                                          </p:stCondLst>
                                        </p:cTn>
                                        <p:tgtEl>
                                          <p:spTgt spid="6"/>
                                        </p:tgtEl>
                                      </p:cBhvr>
                                      <p:to x="100000" y="100000"/>
                                    </p:animScale>
                                    <p:animScale>
                                      <p:cBhvr>
                                        <p:cTn id="26" dur="26">
                                          <p:stCondLst>
                                            <p:cond delay="1312"/>
                                          </p:stCondLst>
                                        </p:cTn>
                                        <p:tgtEl>
                                          <p:spTgt spid="6"/>
                                        </p:tgtEl>
                                      </p:cBhvr>
                                      <p:to x="100000" y="80000"/>
                                    </p:animScale>
                                    <p:animScale>
                                      <p:cBhvr>
                                        <p:cTn id="27" dur="166" decel="50000">
                                          <p:stCondLst>
                                            <p:cond delay="1338"/>
                                          </p:stCondLst>
                                        </p:cTn>
                                        <p:tgtEl>
                                          <p:spTgt spid="6"/>
                                        </p:tgtEl>
                                      </p:cBhvr>
                                      <p:to x="100000" y="100000"/>
                                    </p:animScale>
                                    <p:animScale>
                                      <p:cBhvr>
                                        <p:cTn id="28" dur="26">
                                          <p:stCondLst>
                                            <p:cond delay="1642"/>
                                          </p:stCondLst>
                                        </p:cTn>
                                        <p:tgtEl>
                                          <p:spTgt spid="6"/>
                                        </p:tgtEl>
                                      </p:cBhvr>
                                      <p:to x="100000" y="90000"/>
                                    </p:animScale>
                                    <p:animScale>
                                      <p:cBhvr>
                                        <p:cTn id="29" dur="166" decel="50000">
                                          <p:stCondLst>
                                            <p:cond delay="1668"/>
                                          </p:stCondLst>
                                        </p:cTn>
                                        <p:tgtEl>
                                          <p:spTgt spid="6"/>
                                        </p:tgtEl>
                                      </p:cBhvr>
                                      <p:to x="100000" y="100000"/>
                                    </p:animScale>
                                    <p:animScale>
                                      <p:cBhvr>
                                        <p:cTn id="30" dur="26">
                                          <p:stCondLst>
                                            <p:cond delay="1808"/>
                                          </p:stCondLst>
                                        </p:cTn>
                                        <p:tgtEl>
                                          <p:spTgt spid="6"/>
                                        </p:tgtEl>
                                      </p:cBhvr>
                                      <p:to x="100000" y="95000"/>
                                    </p:animScale>
                                    <p:animScale>
                                      <p:cBhvr>
                                        <p:cTn id="31"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srcRect/>
          <a:tile tx="0" ty="0" sx="100000" sy="100000" flip="none" algn="tl"/>
        </a:blipFill>
        <a:effectLst/>
      </p:bgPr>
    </p:bg>
    <p:spTree>
      <p:nvGrpSpPr>
        <p:cNvPr id="1" name=""/>
        <p:cNvGrpSpPr/>
        <p:nvPr/>
      </p:nvGrpSpPr>
      <p:grpSpPr>
        <a:xfrm>
          <a:off x="0" y="0"/>
          <a:ext cx="0" cy="0"/>
          <a:chOff x="0" y="0"/>
          <a:chExt cx="0" cy="0"/>
        </a:xfrm>
      </p:grpSpPr>
      <p:sp>
        <p:nvSpPr>
          <p:cNvPr id="4" name="Téglalap 3"/>
          <p:cNvSpPr/>
          <p:nvPr/>
        </p:nvSpPr>
        <p:spPr>
          <a:xfrm>
            <a:off x="107950" y="188913"/>
            <a:ext cx="4572000" cy="5724525"/>
          </a:xfrm>
          <a:prstGeom prst="rect">
            <a:avLst/>
          </a:prstGeom>
        </p:spPr>
        <p:txBody>
          <a:bodyPr>
            <a:spAutoFit/>
          </a:bodyPr>
          <a:lstStyle/>
          <a:p>
            <a:pPr algn="ctr" fontAlgn="auto">
              <a:spcBef>
                <a:spcPts val="0"/>
              </a:spcBef>
              <a:spcAft>
                <a:spcPts val="0"/>
              </a:spcAft>
              <a:defRPr/>
            </a:pPr>
            <a:r>
              <a:rPr lang="hu-HU" sz="2400" b="1" i="1" dirty="0" err="1">
                <a:solidFill>
                  <a:schemeClr val="accent6">
                    <a:lumMod val="50000"/>
                  </a:schemeClr>
                </a:solidFill>
                <a:latin typeface="Bell MT" pitchFamily="18" charset="0"/>
                <a:cs typeface="+mn-cs"/>
              </a:rPr>
              <a:t>Origins</a:t>
            </a:r>
            <a:r>
              <a:rPr lang="hu-HU" sz="2400" b="1" i="1" dirty="0">
                <a:solidFill>
                  <a:schemeClr val="accent6">
                    <a:lumMod val="50000"/>
                  </a:schemeClr>
                </a:solidFill>
                <a:latin typeface="Bell MT" pitchFamily="18" charset="0"/>
                <a:cs typeface="+mn-cs"/>
              </a:rPr>
              <a:t> of </a:t>
            </a:r>
            <a:r>
              <a:rPr lang="hu-HU" sz="2400" b="1" i="1" dirty="0" err="1">
                <a:solidFill>
                  <a:schemeClr val="accent6">
                    <a:lumMod val="50000"/>
                  </a:schemeClr>
                </a:solidFill>
                <a:latin typeface="Bell MT" pitchFamily="18" charset="0"/>
                <a:cs typeface="+mn-cs"/>
              </a:rPr>
              <a:t>Corn</a:t>
            </a:r>
            <a:r>
              <a:rPr lang="hu-HU" sz="2400" b="1" i="1" dirty="0">
                <a:solidFill>
                  <a:schemeClr val="accent6">
                    <a:lumMod val="50000"/>
                  </a:schemeClr>
                </a:solidFill>
                <a:latin typeface="Bell MT" pitchFamily="18" charset="0"/>
                <a:cs typeface="+mn-cs"/>
              </a:rPr>
              <a:t>  </a:t>
            </a:r>
          </a:p>
          <a:p>
            <a:pPr algn="ctr" fontAlgn="auto">
              <a:spcBef>
                <a:spcPts val="0"/>
              </a:spcBef>
              <a:spcAft>
                <a:spcPts val="0"/>
              </a:spcAft>
              <a:defRPr/>
            </a:pPr>
            <a:r>
              <a:rPr lang="hu-HU" i="1" dirty="0">
                <a:solidFill>
                  <a:schemeClr val="accent6">
                    <a:lumMod val="50000"/>
                  </a:schemeClr>
                </a:solidFill>
                <a:latin typeface="Bell MT" pitchFamily="18" charset="0"/>
                <a:cs typeface="+mn-cs"/>
              </a:rPr>
              <a:t>A </a:t>
            </a:r>
            <a:r>
              <a:rPr lang="hu-HU" i="1" dirty="0" err="1">
                <a:solidFill>
                  <a:schemeClr val="accent6">
                    <a:lumMod val="50000"/>
                  </a:schemeClr>
                </a:solidFill>
                <a:latin typeface="Bell MT" pitchFamily="18" charset="0"/>
                <a:cs typeface="+mn-cs"/>
              </a:rPr>
              <a:t>large</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number</a:t>
            </a:r>
            <a:r>
              <a:rPr lang="hu-HU" i="1" dirty="0">
                <a:solidFill>
                  <a:schemeClr val="accent6">
                    <a:lumMod val="50000"/>
                  </a:schemeClr>
                </a:solidFill>
                <a:latin typeface="Bell MT" pitchFamily="18" charset="0"/>
                <a:cs typeface="+mn-cs"/>
              </a:rPr>
              <a:t> of </a:t>
            </a:r>
            <a:r>
              <a:rPr lang="hu-HU" i="1" dirty="0" err="1">
                <a:solidFill>
                  <a:schemeClr val="accent6">
                    <a:lumMod val="50000"/>
                  </a:schemeClr>
                </a:solidFill>
                <a:latin typeface="Bell MT" pitchFamily="18" charset="0"/>
                <a:cs typeface="+mn-cs"/>
              </a:rPr>
              <a:t>Indian</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myths</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deal</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with</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the</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origin</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of</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corn</a:t>
            </a:r>
            <a:r>
              <a:rPr lang="hu-HU" i="1" dirty="0">
                <a:solidFill>
                  <a:schemeClr val="accent6">
                    <a:lumMod val="50000"/>
                  </a:schemeClr>
                </a:solidFill>
                <a:latin typeface="Bell MT" pitchFamily="18" charset="0"/>
                <a:cs typeface="+mn-cs"/>
              </a:rPr>
              <a:t> and </a:t>
            </a:r>
            <a:r>
              <a:rPr lang="hu-HU" i="1" dirty="0" err="1">
                <a:solidFill>
                  <a:schemeClr val="accent6">
                    <a:lumMod val="50000"/>
                  </a:schemeClr>
                </a:solidFill>
                <a:latin typeface="Bell MT" pitchFamily="18" charset="0"/>
                <a:cs typeface="+mn-cs"/>
              </a:rPr>
              <a:t>how</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it</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came</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to</a:t>
            </a:r>
            <a:r>
              <a:rPr lang="hu-HU" i="1" dirty="0">
                <a:solidFill>
                  <a:schemeClr val="accent6">
                    <a:lumMod val="50000"/>
                  </a:schemeClr>
                </a:solidFill>
                <a:latin typeface="Bell MT" pitchFamily="18" charset="0"/>
                <a:cs typeface="+mn-cs"/>
              </a:rPr>
              <a:t> be </a:t>
            </a:r>
            <a:r>
              <a:rPr lang="hu-HU" i="1" dirty="0" err="1">
                <a:solidFill>
                  <a:schemeClr val="accent6">
                    <a:lumMod val="50000"/>
                  </a:schemeClr>
                </a:solidFill>
                <a:latin typeface="Bell MT" pitchFamily="18" charset="0"/>
                <a:cs typeface="+mn-cs"/>
              </a:rPr>
              <a:t>grown</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by</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humans</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Many</a:t>
            </a:r>
            <a:r>
              <a:rPr lang="hu-HU" i="1" dirty="0">
                <a:solidFill>
                  <a:schemeClr val="accent6">
                    <a:lumMod val="50000"/>
                  </a:schemeClr>
                </a:solidFill>
                <a:latin typeface="Bell MT" pitchFamily="18" charset="0"/>
                <a:cs typeface="+mn-cs"/>
              </a:rPr>
              <a:t> of </a:t>
            </a:r>
            <a:r>
              <a:rPr lang="hu-HU" i="1" dirty="0" err="1">
                <a:solidFill>
                  <a:schemeClr val="accent6">
                    <a:lumMod val="50000"/>
                  </a:schemeClr>
                </a:solidFill>
                <a:latin typeface="Bell MT" pitchFamily="18" charset="0"/>
                <a:cs typeface="+mn-cs"/>
              </a:rPr>
              <a:t>the</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tales</a:t>
            </a:r>
            <a:r>
              <a:rPr lang="hu-HU" i="1" dirty="0">
                <a:solidFill>
                  <a:schemeClr val="accent6">
                    <a:lumMod val="50000"/>
                  </a:schemeClr>
                </a:solidFill>
                <a:latin typeface="Bell MT" pitchFamily="18" charset="0"/>
                <a:cs typeface="+mn-cs"/>
              </a:rPr>
              <a:t> center </a:t>
            </a:r>
            <a:r>
              <a:rPr lang="hu-HU" i="1" dirty="0" err="1">
                <a:solidFill>
                  <a:schemeClr val="accent6">
                    <a:lumMod val="50000"/>
                  </a:schemeClr>
                </a:solidFill>
                <a:latin typeface="Bell MT" pitchFamily="18" charset="0"/>
                <a:cs typeface="+mn-cs"/>
              </a:rPr>
              <a:t>on</a:t>
            </a:r>
            <a:r>
              <a:rPr lang="hu-HU" i="1" dirty="0">
                <a:solidFill>
                  <a:schemeClr val="accent6">
                    <a:lumMod val="50000"/>
                  </a:schemeClr>
                </a:solidFill>
                <a:latin typeface="Bell MT" pitchFamily="18" charset="0"/>
                <a:cs typeface="+mn-cs"/>
              </a:rPr>
              <a:t> a "</a:t>
            </a:r>
            <a:r>
              <a:rPr lang="hu-HU" i="1" dirty="0" err="1">
                <a:solidFill>
                  <a:schemeClr val="accent6">
                    <a:lumMod val="50000"/>
                  </a:schemeClr>
                </a:solidFill>
                <a:latin typeface="Bell MT" pitchFamily="18" charset="0"/>
                <a:cs typeface="+mn-cs"/>
              </a:rPr>
              <a:t>Corn</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Mother</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or</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other</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female</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figure</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who</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introduces</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corn</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to</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the</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people</a:t>
            </a:r>
            <a:r>
              <a:rPr lang="hu-HU" i="1" dirty="0">
                <a:solidFill>
                  <a:schemeClr val="accent6">
                    <a:lumMod val="50000"/>
                  </a:schemeClr>
                </a:solidFill>
                <a:latin typeface="Bell MT" pitchFamily="18" charset="0"/>
                <a:cs typeface="+mn-cs"/>
              </a:rPr>
              <a:t>. </a:t>
            </a:r>
          </a:p>
          <a:p>
            <a:pPr algn="ctr" fontAlgn="auto">
              <a:spcBef>
                <a:spcPts val="0"/>
              </a:spcBef>
              <a:spcAft>
                <a:spcPts val="0"/>
              </a:spcAft>
              <a:defRPr/>
            </a:pPr>
            <a:r>
              <a:rPr lang="hu-HU" i="1" dirty="0" err="1">
                <a:solidFill>
                  <a:schemeClr val="accent6">
                    <a:lumMod val="50000"/>
                  </a:schemeClr>
                </a:solidFill>
                <a:latin typeface="Bell MT" pitchFamily="18" charset="0"/>
                <a:cs typeface="+mn-cs"/>
              </a:rPr>
              <a:t>In</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one</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myth</a:t>
            </a:r>
            <a:r>
              <a:rPr lang="hu-HU" i="1" dirty="0">
                <a:solidFill>
                  <a:schemeClr val="accent6">
                    <a:lumMod val="50000"/>
                  </a:schemeClr>
                </a:solidFill>
                <a:latin typeface="Bell MT" pitchFamily="18" charset="0"/>
                <a:cs typeface="+mn-cs"/>
              </a:rPr>
              <a:t>, told </a:t>
            </a:r>
            <a:r>
              <a:rPr lang="hu-HU" i="1" dirty="0" err="1">
                <a:solidFill>
                  <a:schemeClr val="accent6">
                    <a:lumMod val="50000"/>
                  </a:schemeClr>
                </a:solidFill>
                <a:latin typeface="Bell MT" pitchFamily="18" charset="0"/>
                <a:cs typeface="+mn-cs"/>
              </a:rPr>
              <a:t>by</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the</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Creeks</a:t>
            </a:r>
            <a:r>
              <a:rPr lang="hu-HU" i="1" dirty="0">
                <a:solidFill>
                  <a:schemeClr val="accent6">
                    <a:lumMod val="50000"/>
                  </a:schemeClr>
                </a:solidFill>
                <a:latin typeface="Bell MT" pitchFamily="18" charset="0"/>
                <a:cs typeface="+mn-cs"/>
              </a:rPr>
              <a:t> and </a:t>
            </a:r>
            <a:r>
              <a:rPr lang="hu-HU" i="1" dirty="0" err="1">
                <a:solidFill>
                  <a:schemeClr val="accent6">
                    <a:lumMod val="50000"/>
                  </a:schemeClr>
                </a:solidFill>
                <a:latin typeface="Bell MT" pitchFamily="18" charset="0"/>
                <a:cs typeface="+mn-cs"/>
              </a:rPr>
              <a:t>other</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tribes</a:t>
            </a:r>
            <a:r>
              <a:rPr lang="hu-HU" i="1" dirty="0">
                <a:solidFill>
                  <a:schemeClr val="accent6">
                    <a:lumMod val="50000"/>
                  </a:schemeClr>
                </a:solidFill>
                <a:latin typeface="Bell MT" pitchFamily="18" charset="0"/>
                <a:cs typeface="+mn-cs"/>
              </a:rPr>
              <a:t> of </a:t>
            </a:r>
            <a:r>
              <a:rPr lang="hu-HU" i="1" dirty="0" err="1">
                <a:solidFill>
                  <a:schemeClr val="accent6">
                    <a:lumMod val="50000"/>
                  </a:schemeClr>
                </a:solidFill>
                <a:latin typeface="Bell MT" pitchFamily="18" charset="0"/>
                <a:cs typeface="+mn-cs"/>
              </a:rPr>
              <a:t>the</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southeastern</a:t>
            </a:r>
            <a:r>
              <a:rPr lang="hu-HU" i="1" dirty="0">
                <a:solidFill>
                  <a:schemeClr val="accent6">
                    <a:lumMod val="50000"/>
                  </a:schemeClr>
                </a:solidFill>
                <a:latin typeface="Bell MT" pitchFamily="18" charset="0"/>
                <a:cs typeface="+mn-cs"/>
              </a:rPr>
              <a:t> United </a:t>
            </a:r>
            <a:r>
              <a:rPr lang="hu-HU" i="1" dirty="0" err="1">
                <a:solidFill>
                  <a:schemeClr val="accent6">
                    <a:lumMod val="50000"/>
                  </a:schemeClr>
                </a:solidFill>
                <a:latin typeface="Bell MT" pitchFamily="18" charset="0"/>
                <a:cs typeface="+mn-cs"/>
              </a:rPr>
              <a:t>States</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the</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Corn</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Woman</a:t>
            </a:r>
            <a:r>
              <a:rPr lang="hu-HU" i="1" dirty="0">
                <a:solidFill>
                  <a:schemeClr val="accent6">
                    <a:lumMod val="50000"/>
                  </a:schemeClr>
                </a:solidFill>
                <a:latin typeface="Bell MT" pitchFamily="18" charset="0"/>
                <a:cs typeface="+mn-cs"/>
              </a:rPr>
              <a:t> is an old </a:t>
            </a:r>
            <a:r>
              <a:rPr lang="hu-HU" i="1" dirty="0" err="1">
                <a:solidFill>
                  <a:schemeClr val="accent6">
                    <a:lumMod val="50000"/>
                  </a:schemeClr>
                </a:solidFill>
                <a:latin typeface="Bell MT" pitchFamily="18" charset="0"/>
                <a:cs typeface="+mn-cs"/>
              </a:rPr>
              <a:t>woman</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living</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with</a:t>
            </a:r>
            <a:r>
              <a:rPr lang="hu-HU" i="1" dirty="0">
                <a:solidFill>
                  <a:schemeClr val="accent6">
                    <a:lumMod val="50000"/>
                  </a:schemeClr>
                </a:solidFill>
                <a:latin typeface="Bell MT" pitchFamily="18" charset="0"/>
                <a:cs typeface="+mn-cs"/>
              </a:rPr>
              <a:t> a </a:t>
            </a:r>
            <a:r>
              <a:rPr lang="hu-HU" i="1" dirty="0" err="1">
                <a:solidFill>
                  <a:schemeClr val="accent6">
                    <a:lumMod val="50000"/>
                  </a:schemeClr>
                </a:solidFill>
                <a:latin typeface="Bell MT" pitchFamily="18" charset="0"/>
                <a:cs typeface="+mn-cs"/>
              </a:rPr>
              <a:t>family</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that</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does</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not</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know</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who</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she</a:t>
            </a:r>
            <a:r>
              <a:rPr lang="hu-HU" i="1" dirty="0">
                <a:solidFill>
                  <a:schemeClr val="accent6">
                    <a:lumMod val="50000"/>
                  </a:schemeClr>
                </a:solidFill>
                <a:latin typeface="Bell MT" pitchFamily="18" charset="0"/>
                <a:cs typeface="+mn-cs"/>
              </a:rPr>
              <a:t> is. </a:t>
            </a:r>
            <a:r>
              <a:rPr lang="hu-HU" i="1" dirty="0" err="1">
                <a:solidFill>
                  <a:schemeClr val="accent6">
                    <a:lumMod val="50000"/>
                  </a:schemeClr>
                </a:solidFill>
                <a:latin typeface="Bell MT" pitchFamily="18" charset="0"/>
                <a:cs typeface="+mn-cs"/>
              </a:rPr>
              <a:t>Every</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day</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she</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feeds</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the</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family</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corn</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dishes</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but</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the</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members</a:t>
            </a:r>
            <a:r>
              <a:rPr lang="hu-HU" i="1" dirty="0">
                <a:solidFill>
                  <a:schemeClr val="accent6">
                    <a:lumMod val="50000"/>
                  </a:schemeClr>
                </a:solidFill>
                <a:latin typeface="Bell MT" pitchFamily="18" charset="0"/>
                <a:cs typeface="+mn-cs"/>
              </a:rPr>
              <a:t> of </a:t>
            </a:r>
            <a:r>
              <a:rPr lang="hu-HU" i="1" dirty="0" err="1">
                <a:solidFill>
                  <a:schemeClr val="accent6">
                    <a:lumMod val="50000"/>
                  </a:schemeClr>
                </a:solidFill>
                <a:latin typeface="Bell MT" pitchFamily="18" charset="0"/>
                <a:cs typeface="+mn-cs"/>
              </a:rPr>
              <a:t>the</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family</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cannot</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figure</a:t>
            </a:r>
            <a:r>
              <a:rPr lang="hu-HU" i="1" dirty="0">
                <a:solidFill>
                  <a:schemeClr val="accent6">
                    <a:lumMod val="50000"/>
                  </a:schemeClr>
                </a:solidFill>
                <a:latin typeface="Bell MT" pitchFamily="18" charset="0"/>
                <a:cs typeface="+mn-cs"/>
              </a:rPr>
              <a:t> out </a:t>
            </a:r>
            <a:r>
              <a:rPr lang="hu-HU" i="1" dirty="0" err="1">
                <a:solidFill>
                  <a:schemeClr val="accent6">
                    <a:lumMod val="50000"/>
                  </a:schemeClr>
                </a:solidFill>
                <a:latin typeface="Bell MT" pitchFamily="18" charset="0"/>
                <a:cs typeface="+mn-cs"/>
              </a:rPr>
              <a:t>where</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she</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gets</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the</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food</a:t>
            </a:r>
            <a:r>
              <a:rPr lang="hu-HU" i="1" dirty="0">
                <a:solidFill>
                  <a:schemeClr val="accent6">
                    <a:lumMod val="50000"/>
                  </a:schemeClr>
                </a:solidFill>
                <a:latin typeface="Bell MT" pitchFamily="18" charset="0"/>
                <a:cs typeface="+mn-cs"/>
              </a:rPr>
              <a:t>. </a:t>
            </a:r>
          </a:p>
          <a:p>
            <a:pPr algn="ctr" fontAlgn="auto">
              <a:spcBef>
                <a:spcPts val="0"/>
              </a:spcBef>
              <a:spcAft>
                <a:spcPts val="0"/>
              </a:spcAft>
              <a:defRPr/>
            </a:pPr>
            <a:r>
              <a:rPr lang="hu-HU" i="1" dirty="0" err="1">
                <a:solidFill>
                  <a:schemeClr val="accent6">
                    <a:lumMod val="50000"/>
                  </a:schemeClr>
                </a:solidFill>
                <a:latin typeface="Bell MT" pitchFamily="18" charset="0"/>
                <a:cs typeface="+mn-cs"/>
              </a:rPr>
              <a:t>One</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day</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wanting</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to</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discover</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where</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the</a:t>
            </a:r>
            <a:r>
              <a:rPr lang="hu-HU" i="1" dirty="0">
                <a:solidFill>
                  <a:schemeClr val="accent6">
                    <a:lumMod val="50000"/>
                  </a:schemeClr>
                </a:solidFill>
                <a:latin typeface="Bell MT" pitchFamily="18" charset="0"/>
                <a:cs typeface="+mn-cs"/>
              </a:rPr>
              <a:t> old </a:t>
            </a:r>
            <a:r>
              <a:rPr lang="hu-HU" i="1" dirty="0" err="1">
                <a:solidFill>
                  <a:schemeClr val="accent6">
                    <a:lumMod val="50000"/>
                  </a:schemeClr>
                </a:solidFill>
                <a:latin typeface="Bell MT" pitchFamily="18" charset="0"/>
                <a:cs typeface="+mn-cs"/>
              </a:rPr>
              <a:t>woman</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gets</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the</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corn</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the</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sons</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spy</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on</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her</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Depending</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on</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the</a:t>
            </a:r>
            <a:r>
              <a:rPr lang="hu-HU" i="1" dirty="0">
                <a:solidFill>
                  <a:schemeClr val="accent6">
                    <a:lumMod val="50000"/>
                  </a:schemeClr>
                </a:solidFill>
                <a:latin typeface="Bell MT" pitchFamily="18" charset="0"/>
                <a:cs typeface="+mn-cs"/>
              </a:rPr>
              <a:t> version of </a:t>
            </a:r>
            <a:r>
              <a:rPr lang="hu-HU" i="1" dirty="0" err="1">
                <a:solidFill>
                  <a:schemeClr val="accent6">
                    <a:lumMod val="50000"/>
                  </a:schemeClr>
                </a:solidFill>
                <a:latin typeface="Bell MT" pitchFamily="18" charset="0"/>
                <a:cs typeface="+mn-cs"/>
              </a:rPr>
              <a:t>the</a:t>
            </a:r>
            <a:r>
              <a:rPr lang="hu-HU" i="1" dirty="0">
                <a:solidFill>
                  <a:schemeClr val="accent6">
                    <a:lumMod val="50000"/>
                  </a:schemeClr>
                </a:solidFill>
                <a:latin typeface="Bell MT" pitchFamily="18" charset="0"/>
                <a:cs typeface="+mn-cs"/>
              </a:rPr>
              <a:t> story, </a:t>
            </a:r>
            <a:r>
              <a:rPr lang="hu-HU" i="1" dirty="0" err="1">
                <a:solidFill>
                  <a:schemeClr val="accent6">
                    <a:lumMod val="50000"/>
                  </a:schemeClr>
                </a:solidFill>
                <a:latin typeface="Bell MT" pitchFamily="18" charset="0"/>
                <a:cs typeface="+mn-cs"/>
              </a:rPr>
              <a:t>the</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corn</a:t>
            </a:r>
            <a:r>
              <a:rPr lang="hu-HU" i="1" dirty="0">
                <a:solidFill>
                  <a:schemeClr val="accent6">
                    <a:lumMod val="50000"/>
                  </a:schemeClr>
                </a:solidFill>
                <a:latin typeface="Bell MT" pitchFamily="18" charset="0"/>
                <a:cs typeface="+mn-cs"/>
              </a:rPr>
              <a:t> is </a:t>
            </a:r>
            <a:r>
              <a:rPr lang="hu-HU" i="1" dirty="0" err="1">
                <a:solidFill>
                  <a:schemeClr val="accent6">
                    <a:lumMod val="50000"/>
                  </a:schemeClr>
                </a:solidFill>
                <a:latin typeface="Bell MT" pitchFamily="18" charset="0"/>
                <a:cs typeface="+mn-cs"/>
              </a:rPr>
              <a:t>either</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scabs</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or</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sores</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that</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she</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rubs</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off</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her</a:t>
            </a:r>
            <a:r>
              <a:rPr lang="hu-HU" i="1" dirty="0">
                <a:solidFill>
                  <a:schemeClr val="accent6">
                    <a:lumMod val="50000"/>
                  </a:schemeClr>
                </a:solidFill>
                <a:latin typeface="Bell MT" pitchFamily="18" charset="0"/>
                <a:cs typeface="+mn-cs"/>
              </a:rPr>
              <a:t> body, </a:t>
            </a:r>
            <a:r>
              <a:rPr lang="hu-HU" i="1" dirty="0" err="1">
                <a:solidFill>
                  <a:schemeClr val="accent6">
                    <a:lumMod val="50000"/>
                  </a:schemeClr>
                </a:solidFill>
                <a:latin typeface="Bell MT" pitchFamily="18" charset="0"/>
                <a:cs typeface="+mn-cs"/>
              </a:rPr>
              <a:t>washings</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from</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her</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feet</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nail</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clippings</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or</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even</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her</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feces</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In</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all</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versions</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the</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origin</a:t>
            </a:r>
            <a:r>
              <a:rPr lang="hu-HU" i="1" dirty="0">
                <a:solidFill>
                  <a:schemeClr val="accent6">
                    <a:lumMod val="50000"/>
                  </a:schemeClr>
                </a:solidFill>
                <a:latin typeface="Bell MT" pitchFamily="18" charset="0"/>
                <a:cs typeface="+mn-cs"/>
              </a:rPr>
              <a:t> of </a:t>
            </a:r>
            <a:r>
              <a:rPr lang="hu-HU" i="1" dirty="0" err="1">
                <a:solidFill>
                  <a:schemeClr val="accent6">
                    <a:lumMod val="50000"/>
                  </a:schemeClr>
                </a:solidFill>
                <a:latin typeface="Bell MT" pitchFamily="18" charset="0"/>
                <a:cs typeface="+mn-cs"/>
              </a:rPr>
              <a:t>the</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corn</a:t>
            </a:r>
            <a:r>
              <a:rPr lang="hu-HU" i="1" dirty="0">
                <a:solidFill>
                  <a:schemeClr val="accent6">
                    <a:lumMod val="50000"/>
                  </a:schemeClr>
                </a:solidFill>
                <a:latin typeface="Bell MT" pitchFamily="18" charset="0"/>
                <a:cs typeface="+mn-cs"/>
              </a:rPr>
              <a:t> is </a:t>
            </a:r>
            <a:r>
              <a:rPr lang="hu-HU" i="1" dirty="0" err="1">
                <a:solidFill>
                  <a:schemeClr val="accent6">
                    <a:lumMod val="50000"/>
                  </a:schemeClr>
                </a:solidFill>
                <a:latin typeface="Bell MT" pitchFamily="18" charset="0"/>
                <a:cs typeface="+mn-cs"/>
              </a:rPr>
              <a:t>disgusting</a:t>
            </a:r>
            <a:r>
              <a:rPr lang="hu-HU" i="1" dirty="0">
                <a:solidFill>
                  <a:schemeClr val="accent6">
                    <a:lumMod val="50000"/>
                  </a:schemeClr>
                </a:solidFill>
                <a:latin typeface="Bell MT" pitchFamily="18" charset="0"/>
                <a:cs typeface="+mn-cs"/>
              </a:rPr>
              <a:t>, and </a:t>
            </a:r>
            <a:r>
              <a:rPr lang="hu-HU" i="1" dirty="0" err="1">
                <a:solidFill>
                  <a:schemeClr val="accent6">
                    <a:lumMod val="50000"/>
                  </a:schemeClr>
                </a:solidFill>
                <a:latin typeface="Bell MT" pitchFamily="18" charset="0"/>
                <a:cs typeface="+mn-cs"/>
              </a:rPr>
              <a:t>once</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the</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family</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members</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know</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its</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origin</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they</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refuse</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to</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eat</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it</a:t>
            </a:r>
            <a:r>
              <a:rPr lang="hu-HU" i="1" dirty="0">
                <a:solidFill>
                  <a:schemeClr val="accent6">
                    <a:lumMod val="50000"/>
                  </a:schemeClr>
                </a:solidFill>
                <a:latin typeface="Bell MT" pitchFamily="18" charset="0"/>
                <a:cs typeface="+mn-cs"/>
              </a:rPr>
              <a:t>. </a:t>
            </a:r>
          </a:p>
        </p:txBody>
      </p:sp>
      <p:sp>
        <p:nvSpPr>
          <p:cNvPr id="5" name="Téglalap 4"/>
          <p:cNvSpPr>
            <a:spLocks noChangeArrowheads="1"/>
          </p:cNvSpPr>
          <p:nvPr/>
        </p:nvSpPr>
        <p:spPr bwMode="auto">
          <a:xfrm>
            <a:off x="4703763" y="3860800"/>
            <a:ext cx="4572000" cy="2862263"/>
          </a:xfrm>
          <a:prstGeom prst="rect">
            <a:avLst/>
          </a:prstGeom>
          <a:noFill/>
          <a:ln w="9525">
            <a:noFill/>
            <a:miter lim="800000"/>
            <a:headEnd/>
            <a:tailEnd/>
          </a:ln>
        </p:spPr>
        <p:txBody>
          <a:bodyPr>
            <a:spAutoFit/>
          </a:bodyPr>
          <a:lstStyle/>
          <a:p>
            <a:pPr algn="ctr"/>
            <a:r>
              <a:rPr lang="hu-HU" b="1" i="1">
                <a:solidFill>
                  <a:srgbClr val="984807"/>
                </a:solidFill>
                <a:latin typeface="Bell MT" pitchFamily="18" charset="0"/>
              </a:rPr>
              <a:t>deity god or goddess </a:t>
            </a:r>
          </a:p>
          <a:p>
            <a:pPr algn="ctr"/>
            <a:r>
              <a:rPr lang="hu-HU" i="1">
                <a:solidFill>
                  <a:srgbClr val="984807"/>
                </a:solidFill>
                <a:latin typeface="Bell MT" pitchFamily="18" charset="0"/>
              </a:rPr>
              <a:t>The Corn Woman solves the problem in one of several ways. In one version, she tells the sons to clear a large piece of ground, kill her, and drag her body around the clearing seven times. However, the sons clear only seven small spaces, cut off her head, and drag it around the seven spots. Wherever her blood fell, corn grew. According to the story, this is why corn only grows in some places and not all over the world</a:t>
            </a:r>
          </a:p>
        </p:txBody>
      </p:sp>
      <p:pic>
        <p:nvPicPr>
          <p:cNvPr id="3074" name="Picture 2"/>
          <p:cNvPicPr>
            <a:picLocks noChangeAspect="1" noChangeArrowheads="1"/>
          </p:cNvPicPr>
          <p:nvPr/>
        </p:nvPicPr>
        <p:blipFill>
          <a:blip r:embed="rId3" cstate="email"/>
          <a:srcRect/>
          <a:stretch>
            <a:fillRect/>
          </a:stretch>
        </p:blipFill>
        <p:spPr bwMode="auto">
          <a:xfrm>
            <a:off x="5580063" y="193675"/>
            <a:ext cx="2879725" cy="3576638"/>
          </a:xfrm>
          <a:prstGeom prst="rect">
            <a:avLst/>
          </a:prstGeom>
          <a:noFill/>
          <a:ln w="9525">
            <a:noFill/>
            <a:miter lim="800000"/>
            <a:headEnd/>
            <a:tailEnd/>
          </a:ln>
          <a:effectLst/>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par>
                          <p:cTn id="11" fill="hold">
                            <p:stCondLst>
                              <p:cond delay="1000"/>
                            </p:stCondLst>
                            <p:childTnLst>
                              <p:par>
                                <p:cTn id="12" presetID="15" presetClass="entr" presetSubtype="0"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1000" fill="hold"/>
                                        <p:tgtEl>
                                          <p:spTgt spid="5"/>
                                        </p:tgtEl>
                                        <p:attrNameLst>
                                          <p:attrName>ppt_w</p:attrName>
                                        </p:attrNameLst>
                                      </p:cBhvr>
                                      <p:tavLst>
                                        <p:tav tm="0">
                                          <p:val>
                                            <p:fltVal val="0"/>
                                          </p:val>
                                        </p:tav>
                                        <p:tav tm="100000">
                                          <p:val>
                                            <p:strVal val="#ppt_w"/>
                                          </p:val>
                                        </p:tav>
                                      </p:tavLst>
                                    </p:anim>
                                    <p:anim calcmode="lin" valueType="num">
                                      <p:cBhvr>
                                        <p:cTn id="15" dur="1000" fill="hold"/>
                                        <p:tgtEl>
                                          <p:spTgt spid="5"/>
                                        </p:tgtEl>
                                        <p:attrNameLst>
                                          <p:attrName>ppt_h</p:attrName>
                                        </p:attrNameLst>
                                      </p:cBhvr>
                                      <p:tavLst>
                                        <p:tav tm="0">
                                          <p:val>
                                            <p:fltVal val="0"/>
                                          </p:val>
                                        </p:tav>
                                        <p:tav tm="100000">
                                          <p:val>
                                            <p:strVal val="#ppt_h"/>
                                          </p:val>
                                        </p:tav>
                                      </p:tavLst>
                                    </p:anim>
                                    <p:anim calcmode="lin" valueType="num">
                                      <p:cBhvr>
                                        <p:cTn id="16" dur="1000" fill="hold"/>
                                        <p:tgtEl>
                                          <p:spTgt spid="5"/>
                                        </p:tgtEl>
                                        <p:attrNameLst>
                                          <p:attrName>ppt_x</p:attrName>
                                        </p:attrNameLst>
                                      </p:cBhvr>
                                      <p:tavLst>
                                        <p:tav tm="0" fmla="#ppt_x+(cos(-2*pi*(1-$))*-#ppt_x-sin(-2*pi*(1-$))*(1-#ppt_y))*(1-$)">
                                          <p:val>
                                            <p:fltVal val="0"/>
                                          </p:val>
                                        </p:tav>
                                        <p:tav tm="100000">
                                          <p:val>
                                            <p:fltVal val="1"/>
                                          </p:val>
                                        </p:tav>
                                      </p:tavLst>
                                    </p:anim>
                                    <p:anim calcmode="lin" valueType="num">
                                      <p:cBhvr>
                                        <p:cTn id="17" dur="1000" fill="hold"/>
                                        <p:tgtEl>
                                          <p:spTgt spid="5"/>
                                        </p:tgtEl>
                                        <p:attrNameLst>
                                          <p:attrName>ppt_y</p:attrName>
                                        </p:attrNameLst>
                                      </p:cBhvr>
                                      <p:tavLst>
                                        <p:tav tm="0" fmla="#ppt_y+(sin(-2*pi*(1-$))*-#ppt_x+cos(-2*pi*(1-$))*(1-#ppt_y))*(1-$)">
                                          <p:val>
                                            <p:fltVal val="0"/>
                                          </p:val>
                                        </p:tav>
                                        <p:tav tm="100000">
                                          <p:val>
                                            <p:fltVal val="1"/>
                                          </p:val>
                                        </p:tav>
                                      </p:tavLst>
                                    </p:anim>
                                  </p:childTnLst>
                                </p:cTn>
                              </p:par>
                            </p:childTnLst>
                          </p:cTn>
                        </p:par>
                        <p:par>
                          <p:cTn id="18" fill="hold">
                            <p:stCondLst>
                              <p:cond delay="2000"/>
                            </p:stCondLst>
                            <p:childTnLst>
                              <p:par>
                                <p:cTn id="19" presetID="13" presetClass="entr" presetSubtype="16" fill="hold" nodeType="afterEffect">
                                  <p:stCondLst>
                                    <p:cond delay="0"/>
                                  </p:stCondLst>
                                  <p:childTnLst>
                                    <p:set>
                                      <p:cBhvr>
                                        <p:cTn id="20" dur="1" fill="hold">
                                          <p:stCondLst>
                                            <p:cond delay="0"/>
                                          </p:stCondLst>
                                        </p:cTn>
                                        <p:tgtEl>
                                          <p:spTgt spid="3074"/>
                                        </p:tgtEl>
                                        <p:attrNameLst>
                                          <p:attrName>style.visibility</p:attrName>
                                        </p:attrNameLst>
                                      </p:cBhvr>
                                      <p:to>
                                        <p:strVal val="visible"/>
                                      </p:to>
                                    </p:set>
                                    <p:animEffect transition="in" filter="plus(in)">
                                      <p:cBhvr>
                                        <p:cTn id="21" dur="20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srcRect/>
          <a:tile tx="0" ty="0" sx="100000" sy="100000" flip="none" algn="tl"/>
        </a:blipFill>
        <a:effectLst/>
      </p:bgPr>
    </p:bg>
    <p:spTree>
      <p:nvGrpSpPr>
        <p:cNvPr id="1" name=""/>
        <p:cNvGrpSpPr/>
        <p:nvPr/>
      </p:nvGrpSpPr>
      <p:grpSpPr>
        <a:xfrm>
          <a:off x="0" y="0"/>
          <a:ext cx="0" cy="0"/>
          <a:chOff x="0" y="0"/>
          <a:chExt cx="0" cy="0"/>
        </a:xfrm>
      </p:grpSpPr>
      <p:sp>
        <p:nvSpPr>
          <p:cNvPr id="5" name="Téglalap 4"/>
          <p:cNvSpPr/>
          <p:nvPr/>
        </p:nvSpPr>
        <p:spPr>
          <a:xfrm>
            <a:off x="0" y="-603250"/>
            <a:ext cx="3851275" cy="8402638"/>
          </a:xfrm>
          <a:prstGeom prst="rect">
            <a:avLst/>
          </a:prstGeom>
        </p:spPr>
        <p:txBody>
          <a:bodyPr>
            <a:spAutoFit/>
          </a:bodyPr>
          <a:lstStyle/>
          <a:p>
            <a:pPr algn="ctr" fontAlgn="auto">
              <a:spcBef>
                <a:spcPts val="0"/>
              </a:spcBef>
              <a:spcAft>
                <a:spcPts val="0"/>
              </a:spcAft>
              <a:defRPr/>
            </a:pPr>
            <a:endParaRPr lang="hu-HU" sz="2000" i="1" dirty="0">
              <a:solidFill>
                <a:schemeClr val="accent6">
                  <a:lumMod val="50000"/>
                </a:schemeClr>
              </a:solidFill>
              <a:latin typeface="Bell MT" pitchFamily="18" charset="0"/>
              <a:cs typeface="+mn-cs"/>
            </a:endParaRPr>
          </a:p>
          <a:p>
            <a:pPr algn="ctr" fontAlgn="auto">
              <a:spcBef>
                <a:spcPts val="0"/>
              </a:spcBef>
              <a:spcAft>
                <a:spcPts val="0"/>
              </a:spcAft>
              <a:defRPr/>
            </a:pPr>
            <a:endParaRPr lang="hu-HU" sz="2000" i="1" dirty="0">
              <a:solidFill>
                <a:schemeClr val="accent6">
                  <a:lumMod val="50000"/>
                </a:schemeClr>
              </a:solidFill>
              <a:latin typeface="Bell MT" pitchFamily="18" charset="0"/>
              <a:cs typeface="+mn-cs"/>
            </a:endParaRPr>
          </a:p>
          <a:p>
            <a:pPr algn="ctr" fontAlgn="auto">
              <a:spcBef>
                <a:spcPts val="0"/>
              </a:spcBef>
              <a:spcAft>
                <a:spcPts val="0"/>
              </a:spcAft>
              <a:defRPr/>
            </a:pPr>
            <a:endParaRPr lang="hu-HU" sz="2000" i="1" dirty="0">
              <a:solidFill>
                <a:schemeClr val="accent6">
                  <a:lumMod val="50000"/>
                </a:schemeClr>
              </a:solidFill>
              <a:latin typeface="Bell MT" pitchFamily="18" charset="0"/>
              <a:cs typeface="+mn-cs"/>
            </a:endParaRPr>
          </a:p>
          <a:p>
            <a:pPr algn="ctr" fontAlgn="auto">
              <a:spcBef>
                <a:spcPts val="0"/>
              </a:spcBef>
              <a:spcAft>
                <a:spcPts val="0"/>
              </a:spcAft>
              <a:defRPr/>
            </a:pPr>
            <a:r>
              <a:rPr lang="hu-HU" sz="2000" i="1" dirty="0" err="1">
                <a:solidFill>
                  <a:schemeClr val="accent6">
                    <a:lumMod val="50000"/>
                  </a:schemeClr>
                </a:solidFill>
                <a:latin typeface="Bell MT" pitchFamily="18" charset="0"/>
                <a:cs typeface="+mn-cs"/>
              </a:rPr>
              <a:t>In</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another</a:t>
            </a:r>
            <a:r>
              <a:rPr lang="hu-HU" sz="2000" i="1" dirty="0">
                <a:solidFill>
                  <a:schemeClr val="accent6">
                    <a:lumMod val="50000"/>
                  </a:schemeClr>
                </a:solidFill>
                <a:latin typeface="Bell MT" pitchFamily="18" charset="0"/>
                <a:cs typeface="+mn-cs"/>
              </a:rPr>
              <a:t> account, </a:t>
            </a:r>
            <a:r>
              <a:rPr lang="hu-HU" sz="2000" i="1" dirty="0" err="1">
                <a:solidFill>
                  <a:schemeClr val="accent6">
                    <a:lumMod val="50000"/>
                  </a:schemeClr>
                </a:solidFill>
                <a:latin typeface="Bell MT" pitchFamily="18" charset="0"/>
                <a:cs typeface="+mn-cs"/>
              </a:rPr>
              <a:t>the</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Corn</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Woman</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tells</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the</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boys</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to</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build</a:t>
            </a:r>
            <a:r>
              <a:rPr lang="hu-HU" sz="2000" i="1" dirty="0">
                <a:solidFill>
                  <a:schemeClr val="accent6">
                    <a:lumMod val="50000"/>
                  </a:schemeClr>
                </a:solidFill>
                <a:latin typeface="Bell MT" pitchFamily="18" charset="0"/>
                <a:cs typeface="+mn-cs"/>
              </a:rPr>
              <a:t> a </a:t>
            </a:r>
            <a:r>
              <a:rPr lang="hu-HU" sz="2000" i="1" dirty="0" err="1">
                <a:solidFill>
                  <a:schemeClr val="accent6">
                    <a:lumMod val="50000"/>
                  </a:schemeClr>
                </a:solidFill>
                <a:latin typeface="Bell MT" pitchFamily="18" charset="0"/>
                <a:cs typeface="+mn-cs"/>
              </a:rPr>
              <a:t>corn</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crib</a:t>
            </a:r>
            <a:r>
              <a:rPr lang="hu-HU" sz="2000" i="1" dirty="0">
                <a:solidFill>
                  <a:schemeClr val="accent6">
                    <a:lumMod val="50000"/>
                  </a:schemeClr>
                </a:solidFill>
                <a:latin typeface="Bell MT" pitchFamily="18" charset="0"/>
                <a:cs typeface="+mn-cs"/>
              </a:rPr>
              <a:t> and </a:t>
            </a:r>
            <a:r>
              <a:rPr lang="hu-HU" sz="2000" i="1" dirty="0" err="1">
                <a:solidFill>
                  <a:schemeClr val="accent6">
                    <a:lumMod val="50000"/>
                  </a:schemeClr>
                </a:solidFill>
                <a:latin typeface="Bell MT" pitchFamily="18" charset="0"/>
                <a:cs typeface="+mn-cs"/>
              </a:rPr>
              <a:t>lock</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her</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inside</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it</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for</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four</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days</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At</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the</a:t>
            </a:r>
            <a:r>
              <a:rPr lang="hu-HU" sz="2000" i="1" dirty="0">
                <a:solidFill>
                  <a:schemeClr val="accent6">
                    <a:lumMod val="50000"/>
                  </a:schemeClr>
                </a:solidFill>
                <a:latin typeface="Bell MT" pitchFamily="18" charset="0"/>
                <a:cs typeface="+mn-cs"/>
              </a:rPr>
              <a:t> end of </a:t>
            </a:r>
            <a:r>
              <a:rPr lang="hu-HU" sz="2000" i="1" dirty="0" err="1">
                <a:solidFill>
                  <a:schemeClr val="accent6">
                    <a:lumMod val="50000"/>
                  </a:schemeClr>
                </a:solidFill>
                <a:latin typeface="Bell MT" pitchFamily="18" charset="0"/>
                <a:cs typeface="+mn-cs"/>
              </a:rPr>
              <a:t>that</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time</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they</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open</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the</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crib</a:t>
            </a:r>
            <a:r>
              <a:rPr lang="hu-HU" sz="2000" i="1" dirty="0">
                <a:solidFill>
                  <a:schemeClr val="accent6">
                    <a:lumMod val="50000"/>
                  </a:schemeClr>
                </a:solidFill>
                <a:latin typeface="Bell MT" pitchFamily="18" charset="0"/>
                <a:cs typeface="+mn-cs"/>
              </a:rPr>
              <a:t> and </a:t>
            </a:r>
            <a:r>
              <a:rPr lang="hu-HU" sz="2000" i="1" dirty="0" err="1">
                <a:solidFill>
                  <a:schemeClr val="accent6">
                    <a:lumMod val="50000"/>
                  </a:schemeClr>
                </a:solidFill>
                <a:latin typeface="Bell MT" pitchFamily="18" charset="0"/>
                <a:cs typeface="+mn-cs"/>
              </a:rPr>
              <a:t>find</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it</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filled</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with</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corn</a:t>
            </a:r>
            <a:r>
              <a:rPr lang="hu-HU" sz="2000" i="1" dirty="0">
                <a:solidFill>
                  <a:schemeClr val="accent6">
                    <a:lumMod val="50000"/>
                  </a:schemeClr>
                </a:solidFill>
                <a:latin typeface="Bell MT" pitchFamily="18" charset="0"/>
                <a:cs typeface="+mn-cs"/>
              </a:rPr>
              <a:t>. The </a:t>
            </a:r>
            <a:r>
              <a:rPr lang="hu-HU" sz="2000" i="1" dirty="0" err="1">
                <a:solidFill>
                  <a:schemeClr val="accent6">
                    <a:lumMod val="50000"/>
                  </a:schemeClr>
                </a:solidFill>
                <a:latin typeface="Bell MT" pitchFamily="18" charset="0"/>
                <a:cs typeface="+mn-cs"/>
              </a:rPr>
              <a:t>Corn</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Woman</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then</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shows</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them</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how</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to</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use</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the</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corn</a:t>
            </a:r>
            <a:r>
              <a:rPr lang="hu-HU" sz="2000" i="1" dirty="0">
                <a:solidFill>
                  <a:schemeClr val="accent6">
                    <a:lumMod val="50000"/>
                  </a:schemeClr>
                </a:solidFill>
                <a:latin typeface="Bell MT" pitchFamily="18" charset="0"/>
                <a:cs typeface="+mn-cs"/>
              </a:rPr>
              <a:t>. </a:t>
            </a:r>
          </a:p>
          <a:p>
            <a:pPr algn="ctr" fontAlgn="auto">
              <a:spcBef>
                <a:spcPts val="0"/>
              </a:spcBef>
              <a:spcAft>
                <a:spcPts val="0"/>
              </a:spcAft>
              <a:defRPr/>
            </a:pPr>
            <a:r>
              <a:rPr lang="hu-HU" sz="2000" i="1" dirty="0" err="1">
                <a:solidFill>
                  <a:schemeClr val="accent6">
                    <a:lumMod val="50000"/>
                  </a:schemeClr>
                </a:solidFill>
                <a:latin typeface="Bell MT" pitchFamily="18" charset="0"/>
                <a:cs typeface="+mn-cs"/>
              </a:rPr>
              <a:t>Other</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stories</a:t>
            </a:r>
            <a:r>
              <a:rPr lang="hu-HU" sz="2000" i="1" dirty="0">
                <a:solidFill>
                  <a:schemeClr val="accent6">
                    <a:lumMod val="50000"/>
                  </a:schemeClr>
                </a:solidFill>
                <a:latin typeface="Bell MT" pitchFamily="18" charset="0"/>
                <a:cs typeface="+mn-cs"/>
              </a:rPr>
              <a:t> of </a:t>
            </a:r>
            <a:r>
              <a:rPr lang="hu-HU" sz="2000" i="1" dirty="0" err="1">
                <a:solidFill>
                  <a:schemeClr val="accent6">
                    <a:lumMod val="50000"/>
                  </a:schemeClr>
                </a:solidFill>
                <a:latin typeface="Bell MT" pitchFamily="18" charset="0"/>
                <a:cs typeface="+mn-cs"/>
              </a:rPr>
              <a:t>the</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origin</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of</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corn</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involve</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goddesses</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who</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choose</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men</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to</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teach</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the</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uses</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of</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corn</a:t>
            </a:r>
            <a:r>
              <a:rPr lang="hu-HU" sz="2000" i="1" dirty="0">
                <a:solidFill>
                  <a:schemeClr val="accent6">
                    <a:lumMod val="50000"/>
                  </a:schemeClr>
                </a:solidFill>
                <a:latin typeface="Bell MT" pitchFamily="18" charset="0"/>
                <a:cs typeface="+mn-cs"/>
              </a:rPr>
              <a:t> and </a:t>
            </a:r>
            <a:r>
              <a:rPr lang="hu-HU" sz="2000" i="1" dirty="0" err="1">
                <a:solidFill>
                  <a:schemeClr val="accent6">
                    <a:lumMod val="50000"/>
                  </a:schemeClr>
                </a:solidFill>
                <a:latin typeface="Bell MT" pitchFamily="18" charset="0"/>
                <a:cs typeface="+mn-cs"/>
              </a:rPr>
              <a:t>to</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spread</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the</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knowledge</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to</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their</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people</a:t>
            </a:r>
            <a:r>
              <a:rPr lang="hu-HU" sz="2000" i="1" dirty="0">
                <a:solidFill>
                  <a:schemeClr val="accent6">
                    <a:lumMod val="50000"/>
                  </a:schemeClr>
                </a:solidFill>
                <a:latin typeface="Bell MT" pitchFamily="18" charset="0"/>
                <a:cs typeface="+mn-cs"/>
              </a:rPr>
              <a:t>. The Seneca </a:t>
            </a:r>
            <a:r>
              <a:rPr lang="hu-HU" sz="2000" i="1" dirty="0" err="1">
                <a:solidFill>
                  <a:schemeClr val="accent6">
                    <a:lumMod val="50000"/>
                  </a:schemeClr>
                </a:solidFill>
                <a:latin typeface="Bell MT" pitchFamily="18" charset="0"/>
                <a:cs typeface="+mn-cs"/>
              </a:rPr>
              <a:t>Indians</a:t>
            </a:r>
            <a:r>
              <a:rPr lang="hu-HU" sz="2000" i="1" dirty="0">
                <a:solidFill>
                  <a:schemeClr val="accent6">
                    <a:lumMod val="50000"/>
                  </a:schemeClr>
                </a:solidFill>
                <a:latin typeface="Bell MT" pitchFamily="18" charset="0"/>
                <a:cs typeface="+mn-cs"/>
              </a:rPr>
              <a:t> of </a:t>
            </a:r>
            <a:r>
              <a:rPr lang="hu-HU" sz="2000" i="1" dirty="0" err="1">
                <a:solidFill>
                  <a:schemeClr val="accent6">
                    <a:lumMod val="50000"/>
                  </a:schemeClr>
                </a:solidFill>
                <a:latin typeface="Bell MT" pitchFamily="18" charset="0"/>
                <a:cs typeface="+mn-cs"/>
              </a:rPr>
              <a:t>the</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Northeast</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tell</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of</a:t>
            </a:r>
            <a:r>
              <a:rPr lang="hu-HU" sz="2000" i="1" dirty="0">
                <a:solidFill>
                  <a:schemeClr val="accent6">
                    <a:lumMod val="50000"/>
                  </a:schemeClr>
                </a:solidFill>
                <a:latin typeface="Bell MT" pitchFamily="18" charset="0"/>
                <a:cs typeface="+mn-cs"/>
              </a:rPr>
              <a:t> a </a:t>
            </a:r>
            <a:r>
              <a:rPr lang="hu-HU" sz="2000" i="1" dirty="0" err="1">
                <a:solidFill>
                  <a:schemeClr val="accent6">
                    <a:lumMod val="50000"/>
                  </a:schemeClr>
                </a:solidFill>
                <a:latin typeface="Bell MT" pitchFamily="18" charset="0"/>
                <a:cs typeface="+mn-cs"/>
              </a:rPr>
              <a:t>beautiful</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woman</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who</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lived</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on</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a</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cliff</a:t>
            </a:r>
            <a:r>
              <a:rPr lang="hu-HU" sz="2000" i="1" dirty="0">
                <a:solidFill>
                  <a:schemeClr val="accent6">
                    <a:lumMod val="50000"/>
                  </a:schemeClr>
                </a:solidFill>
                <a:latin typeface="Bell MT" pitchFamily="18" charset="0"/>
                <a:cs typeface="+mn-cs"/>
              </a:rPr>
              <a:t> and </a:t>
            </a:r>
            <a:r>
              <a:rPr lang="hu-HU" sz="2000" i="1" dirty="0" err="1">
                <a:solidFill>
                  <a:schemeClr val="accent6">
                    <a:lumMod val="50000"/>
                  </a:schemeClr>
                </a:solidFill>
                <a:latin typeface="Bell MT" pitchFamily="18" charset="0"/>
                <a:cs typeface="+mn-cs"/>
              </a:rPr>
              <a:t>sang</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to</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the</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village</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below</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Her</a:t>
            </a:r>
            <a:r>
              <a:rPr lang="hu-HU" sz="2000" i="1" dirty="0">
                <a:solidFill>
                  <a:schemeClr val="accent6">
                    <a:lumMod val="50000"/>
                  </a:schemeClr>
                </a:solidFill>
                <a:latin typeface="Bell MT" pitchFamily="18" charset="0"/>
                <a:cs typeface="+mn-cs"/>
              </a:rPr>
              <a:t> song told an old man </a:t>
            </a:r>
            <a:r>
              <a:rPr lang="hu-HU" sz="2000" i="1" dirty="0" err="1">
                <a:solidFill>
                  <a:schemeClr val="accent6">
                    <a:lumMod val="50000"/>
                  </a:schemeClr>
                </a:solidFill>
                <a:latin typeface="Bell MT" pitchFamily="18" charset="0"/>
                <a:cs typeface="+mn-cs"/>
              </a:rPr>
              <a:t>to</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climb</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to</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the</a:t>
            </a:r>
            <a:r>
              <a:rPr lang="hu-HU" sz="2000" i="1" dirty="0">
                <a:solidFill>
                  <a:schemeClr val="accent6">
                    <a:lumMod val="50000"/>
                  </a:schemeClr>
                </a:solidFill>
                <a:latin typeface="Bell MT" pitchFamily="18" charset="0"/>
                <a:cs typeface="+mn-cs"/>
              </a:rPr>
              <a:t> top and be </a:t>
            </a:r>
            <a:r>
              <a:rPr lang="hu-HU" sz="2000" i="1" dirty="0" err="1">
                <a:solidFill>
                  <a:schemeClr val="accent6">
                    <a:lumMod val="50000"/>
                  </a:schemeClr>
                </a:solidFill>
                <a:latin typeface="Bell MT" pitchFamily="18" charset="0"/>
                <a:cs typeface="+mn-cs"/>
              </a:rPr>
              <a:t>her</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husband</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At</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first</a:t>
            </a:r>
            <a:r>
              <a:rPr lang="hu-HU" sz="2000" i="1" dirty="0">
                <a:solidFill>
                  <a:schemeClr val="accent6">
                    <a:lumMod val="50000"/>
                  </a:schemeClr>
                </a:solidFill>
                <a:latin typeface="Bell MT" pitchFamily="18" charset="0"/>
                <a:cs typeface="+mn-cs"/>
              </a:rPr>
              <a:t>, he </a:t>
            </a:r>
            <a:r>
              <a:rPr lang="hu-HU" sz="2000" i="1" dirty="0" err="1">
                <a:solidFill>
                  <a:schemeClr val="accent6">
                    <a:lumMod val="50000"/>
                  </a:schemeClr>
                </a:solidFill>
                <a:latin typeface="Bell MT" pitchFamily="18" charset="0"/>
                <a:cs typeface="+mn-cs"/>
              </a:rPr>
              <a:t>refused</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because</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the</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climb</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was</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so</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steep</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but</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the</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villagers</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persuaded</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him</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to</a:t>
            </a:r>
            <a:r>
              <a:rPr lang="hu-HU" sz="2000" i="1" dirty="0">
                <a:solidFill>
                  <a:schemeClr val="accent6">
                    <a:lumMod val="50000"/>
                  </a:schemeClr>
                </a:solidFill>
                <a:latin typeface="Bell MT" pitchFamily="18" charset="0"/>
                <a:cs typeface="+mn-cs"/>
              </a:rPr>
              <a:t> go. </a:t>
            </a:r>
          </a:p>
          <a:p>
            <a:pPr algn="ctr" fontAlgn="auto">
              <a:spcBef>
                <a:spcPts val="0"/>
              </a:spcBef>
              <a:spcAft>
                <a:spcPts val="0"/>
              </a:spcAft>
              <a:defRPr/>
            </a:pPr>
            <a:endParaRPr lang="hu-HU" sz="2000" i="1" dirty="0">
              <a:solidFill>
                <a:schemeClr val="accent6">
                  <a:lumMod val="50000"/>
                </a:schemeClr>
              </a:solidFill>
              <a:latin typeface="Bell MT" pitchFamily="18" charset="0"/>
              <a:cs typeface="+mn-cs"/>
            </a:endParaRPr>
          </a:p>
          <a:p>
            <a:pPr algn="ctr" fontAlgn="auto">
              <a:spcBef>
                <a:spcPts val="0"/>
              </a:spcBef>
              <a:spcAft>
                <a:spcPts val="0"/>
              </a:spcAft>
              <a:defRPr/>
            </a:pPr>
            <a:endParaRPr lang="hu-HU" sz="2000" i="1" dirty="0">
              <a:solidFill>
                <a:schemeClr val="accent6">
                  <a:lumMod val="50000"/>
                </a:schemeClr>
              </a:solidFill>
              <a:latin typeface="Bell MT" pitchFamily="18" charset="0"/>
              <a:cs typeface="+mn-cs"/>
            </a:endParaRPr>
          </a:p>
          <a:p>
            <a:pPr algn="ctr" fontAlgn="auto">
              <a:spcBef>
                <a:spcPts val="0"/>
              </a:spcBef>
              <a:spcAft>
                <a:spcPts val="0"/>
              </a:spcAft>
              <a:defRPr/>
            </a:pPr>
            <a:endParaRPr lang="hu-HU" sz="2000" i="1" dirty="0">
              <a:solidFill>
                <a:schemeClr val="accent6">
                  <a:lumMod val="50000"/>
                </a:schemeClr>
              </a:solidFill>
              <a:latin typeface="Bell MT" pitchFamily="18" charset="0"/>
              <a:cs typeface="+mn-cs"/>
            </a:endParaRPr>
          </a:p>
          <a:p>
            <a:pPr algn="ctr" fontAlgn="auto">
              <a:spcBef>
                <a:spcPts val="0"/>
              </a:spcBef>
              <a:spcAft>
                <a:spcPts val="0"/>
              </a:spcAft>
              <a:defRPr/>
            </a:pPr>
            <a:endParaRPr lang="hu-HU" sz="2000" i="1" dirty="0">
              <a:solidFill>
                <a:schemeClr val="accent6">
                  <a:lumMod val="50000"/>
                </a:schemeClr>
              </a:solidFill>
              <a:latin typeface="Bell MT" pitchFamily="18" charset="0"/>
              <a:cs typeface="+mn-cs"/>
            </a:endParaRPr>
          </a:p>
          <a:p>
            <a:pPr algn="ctr" fontAlgn="auto">
              <a:spcBef>
                <a:spcPts val="0"/>
              </a:spcBef>
              <a:spcAft>
                <a:spcPts val="0"/>
              </a:spcAft>
              <a:defRPr/>
            </a:pPr>
            <a:endParaRPr lang="hu-HU" sz="2000" i="1" dirty="0">
              <a:solidFill>
                <a:schemeClr val="accent6">
                  <a:lumMod val="50000"/>
                </a:schemeClr>
              </a:solidFill>
              <a:latin typeface="Bell MT" pitchFamily="18" charset="0"/>
              <a:cs typeface="+mn-cs"/>
            </a:endParaRPr>
          </a:p>
          <a:p>
            <a:pPr algn="ctr" fontAlgn="auto">
              <a:spcBef>
                <a:spcPts val="0"/>
              </a:spcBef>
              <a:spcAft>
                <a:spcPts val="0"/>
              </a:spcAft>
              <a:defRPr/>
            </a:pPr>
            <a:r>
              <a:rPr lang="hu-HU" sz="2000" i="1" dirty="0">
                <a:solidFill>
                  <a:schemeClr val="accent6">
                    <a:lumMod val="50000"/>
                  </a:schemeClr>
                </a:solidFill>
                <a:latin typeface="Bell MT" pitchFamily="18" charset="0"/>
                <a:cs typeface="+mn-cs"/>
              </a:rPr>
              <a:t> </a:t>
            </a:r>
            <a:endParaRPr lang="hu-HU" sz="2000" i="1" dirty="0">
              <a:solidFill>
                <a:schemeClr val="accent6">
                  <a:lumMod val="50000"/>
                </a:schemeClr>
              </a:solidFill>
              <a:latin typeface="Bell MT" pitchFamily="18" charset="0"/>
              <a:cs typeface="+mn-cs"/>
            </a:endParaRPr>
          </a:p>
        </p:txBody>
      </p:sp>
      <p:sp>
        <p:nvSpPr>
          <p:cNvPr id="6" name="Téglalap 5"/>
          <p:cNvSpPr/>
          <p:nvPr/>
        </p:nvSpPr>
        <p:spPr>
          <a:xfrm>
            <a:off x="4427538" y="207963"/>
            <a:ext cx="4572000" cy="2862262"/>
          </a:xfrm>
          <a:prstGeom prst="rect">
            <a:avLst/>
          </a:prstGeom>
        </p:spPr>
        <p:txBody>
          <a:bodyPr>
            <a:spAutoFit/>
          </a:bodyPr>
          <a:lstStyle/>
          <a:p>
            <a:pPr algn="ctr" fontAlgn="auto">
              <a:spcBef>
                <a:spcPts val="0"/>
              </a:spcBef>
              <a:spcAft>
                <a:spcPts val="0"/>
              </a:spcAft>
              <a:defRPr/>
            </a:pPr>
            <a:r>
              <a:rPr lang="hu-HU" i="1" dirty="0" err="1">
                <a:solidFill>
                  <a:schemeClr val="accent6">
                    <a:lumMod val="50000"/>
                  </a:schemeClr>
                </a:solidFill>
                <a:latin typeface="Bell MT" pitchFamily="18" charset="0"/>
                <a:cs typeface="+mn-cs"/>
              </a:rPr>
              <a:t>When</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the</a:t>
            </a:r>
            <a:r>
              <a:rPr lang="hu-HU" i="1" dirty="0">
                <a:solidFill>
                  <a:schemeClr val="accent6">
                    <a:lumMod val="50000"/>
                  </a:schemeClr>
                </a:solidFill>
                <a:latin typeface="Bell MT" pitchFamily="18" charset="0"/>
                <a:cs typeface="+mn-cs"/>
              </a:rPr>
              <a:t> old man </a:t>
            </a:r>
            <a:r>
              <a:rPr lang="hu-HU" i="1" dirty="0" err="1">
                <a:solidFill>
                  <a:schemeClr val="accent6">
                    <a:lumMod val="50000"/>
                  </a:schemeClr>
                </a:solidFill>
                <a:latin typeface="Bell MT" pitchFamily="18" charset="0"/>
                <a:cs typeface="+mn-cs"/>
              </a:rPr>
              <a:t>reached</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the</a:t>
            </a:r>
            <a:r>
              <a:rPr lang="hu-HU" i="1" dirty="0">
                <a:solidFill>
                  <a:schemeClr val="accent6">
                    <a:lumMod val="50000"/>
                  </a:schemeClr>
                </a:solidFill>
                <a:latin typeface="Bell MT" pitchFamily="18" charset="0"/>
                <a:cs typeface="+mn-cs"/>
              </a:rPr>
              <a:t> top, </a:t>
            </a:r>
            <a:r>
              <a:rPr lang="hu-HU" i="1" dirty="0" err="1">
                <a:solidFill>
                  <a:schemeClr val="accent6">
                    <a:lumMod val="50000"/>
                  </a:schemeClr>
                </a:solidFill>
                <a:latin typeface="Bell MT" pitchFamily="18" charset="0"/>
                <a:cs typeface="+mn-cs"/>
              </a:rPr>
              <a:t>the</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woman</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asked</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him</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to</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make</a:t>
            </a:r>
            <a:r>
              <a:rPr lang="hu-HU" i="1" dirty="0">
                <a:solidFill>
                  <a:schemeClr val="accent6">
                    <a:lumMod val="50000"/>
                  </a:schemeClr>
                </a:solidFill>
                <a:latin typeface="Bell MT" pitchFamily="18" charset="0"/>
                <a:cs typeface="+mn-cs"/>
              </a:rPr>
              <a:t> love </a:t>
            </a:r>
            <a:r>
              <a:rPr lang="hu-HU" i="1" dirty="0" err="1">
                <a:solidFill>
                  <a:schemeClr val="accent6">
                    <a:lumMod val="50000"/>
                  </a:schemeClr>
                </a:solidFill>
                <a:latin typeface="Bell MT" pitchFamily="18" charset="0"/>
                <a:cs typeface="+mn-cs"/>
              </a:rPr>
              <a:t>to</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her</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She</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also</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taught</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him</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how</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to</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care</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for</a:t>
            </a:r>
            <a:r>
              <a:rPr lang="hu-HU" i="1" dirty="0">
                <a:solidFill>
                  <a:schemeClr val="accent6">
                    <a:lumMod val="50000"/>
                  </a:schemeClr>
                </a:solidFill>
                <a:latin typeface="Bell MT" pitchFamily="18" charset="0"/>
                <a:cs typeface="+mn-cs"/>
              </a:rPr>
              <a:t> a </a:t>
            </a:r>
            <a:r>
              <a:rPr lang="hu-HU" i="1" dirty="0" err="1">
                <a:solidFill>
                  <a:schemeClr val="accent6">
                    <a:lumMod val="50000"/>
                  </a:schemeClr>
                </a:solidFill>
                <a:latin typeface="Bell MT" pitchFamily="18" charset="0"/>
                <a:cs typeface="+mn-cs"/>
              </a:rPr>
              <a:t>young</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plant</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that</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would</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grow</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on</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the</a:t>
            </a:r>
            <a:r>
              <a:rPr lang="hu-HU" i="1" dirty="0">
                <a:solidFill>
                  <a:schemeClr val="accent6">
                    <a:lumMod val="50000"/>
                  </a:schemeClr>
                </a:solidFill>
                <a:latin typeface="Bell MT" pitchFamily="18" charset="0"/>
                <a:cs typeface="+mn-cs"/>
              </a:rPr>
              <a:t> spot </a:t>
            </a:r>
            <a:r>
              <a:rPr lang="hu-HU" i="1" dirty="0" err="1">
                <a:solidFill>
                  <a:schemeClr val="accent6">
                    <a:lumMod val="50000"/>
                  </a:schemeClr>
                </a:solidFill>
                <a:latin typeface="Bell MT" pitchFamily="18" charset="0"/>
                <a:cs typeface="+mn-cs"/>
              </a:rPr>
              <a:t>where</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they</a:t>
            </a:r>
            <a:r>
              <a:rPr lang="hu-HU" i="1" dirty="0">
                <a:solidFill>
                  <a:schemeClr val="accent6">
                    <a:lumMod val="50000"/>
                  </a:schemeClr>
                </a:solidFill>
                <a:latin typeface="Bell MT" pitchFamily="18" charset="0"/>
                <a:cs typeface="+mn-cs"/>
              </a:rPr>
              <a:t> made love. The old man </a:t>
            </a:r>
            <a:r>
              <a:rPr lang="hu-HU" i="1" dirty="0" err="1">
                <a:solidFill>
                  <a:schemeClr val="accent6">
                    <a:lumMod val="50000"/>
                  </a:schemeClr>
                </a:solidFill>
                <a:latin typeface="Bell MT" pitchFamily="18" charset="0"/>
                <a:cs typeface="+mn-cs"/>
              </a:rPr>
              <a:t>fainted</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as</a:t>
            </a:r>
            <a:r>
              <a:rPr lang="hu-HU" i="1" dirty="0">
                <a:solidFill>
                  <a:schemeClr val="accent6">
                    <a:lumMod val="50000"/>
                  </a:schemeClr>
                </a:solidFill>
                <a:latin typeface="Bell MT" pitchFamily="18" charset="0"/>
                <a:cs typeface="+mn-cs"/>
              </a:rPr>
              <a:t> he </a:t>
            </a:r>
            <a:r>
              <a:rPr lang="hu-HU" i="1" dirty="0" err="1">
                <a:solidFill>
                  <a:schemeClr val="accent6">
                    <a:lumMod val="50000"/>
                  </a:schemeClr>
                </a:solidFill>
                <a:latin typeface="Bell MT" pitchFamily="18" charset="0"/>
                <a:cs typeface="+mn-cs"/>
              </a:rPr>
              <a:t>embraced</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the</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woman</a:t>
            </a:r>
            <a:r>
              <a:rPr lang="hu-HU" i="1" dirty="0">
                <a:solidFill>
                  <a:schemeClr val="accent6">
                    <a:lumMod val="50000"/>
                  </a:schemeClr>
                </a:solidFill>
                <a:latin typeface="Bell MT" pitchFamily="18" charset="0"/>
                <a:cs typeface="+mn-cs"/>
              </a:rPr>
              <a:t>, and </a:t>
            </a:r>
            <a:r>
              <a:rPr lang="hu-HU" i="1" dirty="0" err="1">
                <a:solidFill>
                  <a:schemeClr val="accent6">
                    <a:lumMod val="50000"/>
                  </a:schemeClr>
                </a:solidFill>
                <a:latin typeface="Bell MT" pitchFamily="18" charset="0"/>
                <a:cs typeface="+mn-cs"/>
              </a:rPr>
              <a:t>when</a:t>
            </a:r>
            <a:r>
              <a:rPr lang="hu-HU" i="1" dirty="0">
                <a:solidFill>
                  <a:schemeClr val="accent6">
                    <a:lumMod val="50000"/>
                  </a:schemeClr>
                </a:solidFill>
                <a:latin typeface="Bell MT" pitchFamily="18" charset="0"/>
                <a:cs typeface="+mn-cs"/>
              </a:rPr>
              <a:t> he </a:t>
            </a:r>
            <a:r>
              <a:rPr lang="hu-HU" i="1" dirty="0" err="1">
                <a:solidFill>
                  <a:schemeClr val="accent6">
                    <a:lumMod val="50000"/>
                  </a:schemeClr>
                </a:solidFill>
                <a:latin typeface="Bell MT" pitchFamily="18" charset="0"/>
                <a:cs typeface="+mn-cs"/>
              </a:rPr>
              <a:t>awoke</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the</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woman</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was</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gone</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Five</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days</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later</a:t>
            </a:r>
            <a:r>
              <a:rPr lang="hu-HU" i="1" dirty="0">
                <a:solidFill>
                  <a:schemeClr val="accent6">
                    <a:lumMod val="50000"/>
                  </a:schemeClr>
                </a:solidFill>
                <a:latin typeface="Bell MT" pitchFamily="18" charset="0"/>
                <a:cs typeface="+mn-cs"/>
              </a:rPr>
              <a:t>, he </a:t>
            </a:r>
            <a:r>
              <a:rPr lang="hu-HU" i="1" dirty="0" err="1">
                <a:solidFill>
                  <a:schemeClr val="accent6">
                    <a:lumMod val="50000"/>
                  </a:schemeClr>
                </a:solidFill>
                <a:latin typeface="Bell MT" pitchFamily="18" charset="0"/>
                <a:cs typeface="+mn-cs"/>
              </a:rPr>
              <a:t>returned</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to</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the</a:t>
            </a:r>
            <a:r>
              <a:rPr lang="hu-HU" i="1" dirty="0">
                <a:solidFill>
                  <a:schemeClr val="accent6">
                    <a:lumMod val="50000"/>
                  </a:schemeClr>
                </a:solidFill>
                <a:latin typeface="Bell MT" pitchFamily="18" charset="0"/>
                <a:cs typeface="+mn-cs"/>
              </a:rPr>
              <a:t> spot </a:t>
            </a:r>
            <a:r>
              <a:rPr lang="hu-HU" i="1" dirty="0" err="1">
                <a:solidFill>
                  <a:schemeClr val="accent6">
                    <a:lumMod val="50000"/>
                  </a:schemeClr>
                </a:solidFill>
                <a:latin typeface="Bell MT" pitchFamily="18" charset="0"/>
                <a:cs typeface="+mn-cs"/>
              </a:rPr>
              <a:t>to</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find</a:t>
            </a:r>
            <a:r>
              <a:rPr lang="hu-HU" i="1" dirty="0">
                <a:solidFill>
                  <a:schemeClr val="accent6">
                    <a:lumMod val="50000"/>
                  </a:schemeClr>
                </a:solidFill>
                <a:latin typeface="Bell MT" pitchFamily="18" charset="0"/>
                <a:cs typeface="+mn-cs"/>
              </a:rPr>
              <a:t> a </a:t>
            </a:r>
            <a:r>
              <a:rPr lang="hu-HU" i="1" dirty="0" err="1">
                <a:solidFill>
                  <a:schemeClr val="accent6">
                    <a:lumMod val="50000"/>
                  </a:schemeClr>
                </a:solidFill>
                <a:latin typeface="Bell MT" pitchFamily="18" charset="0"/>
                <a:cs typeface="+mn-cs"/>
              </a:rPr>
              <a:t>corn</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plant</a:t>
            </a:r>
            <a:r>
              <a:rPr lang="hu-HU" i="1" dirty="0">
                <a:solidFill>
                  <a:schemeClr val="accent6">
                    <a:lumMod val="50000"/>
                  </a:schemeClr>
                </a:solidFill>
                <a:latin typeface="Bell MT" pitchFamily="18" charset="0"/>
                <a:cs typeface="+mn-cs"/>
              </a:rPr>
              <a:t>. He </a:t>
            </a:r>
            <a:r>
              <a:rPr lang="hu-HU" i="1" dirty="0" err="1">
                <a:solidFill>
                  <a:schemeClr val="accent6">
                    <a:lumMod val="50000"/>
                  </a:schemeClr>
                </a:solidFill>
                <a:latin typeface="Bell MT" pitchFamily="18" charset="0"/>
                <a:cs typeface="+mn-cs"/>
              </a:rPr>
              <a:t>husked</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the</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corn</a:t>
            </a:r>
            <a:r>
              <a:rPr lang="hu-HU" i="1" dirty="0">
                <a:solidFill>
                  <a:schemeClr val="accent6">
                    <a:lumMod val="50000"/>
                  </a:schemeClr>
                </a:solidFill>
                <a:latin typeface="Bell MT" pitchFamily="18" charset="0"/>
                <a:cs typeface="+mn-cs"/>
              </a:rPr>
              <a:t> and </a:t>
            </a:r>
            <a:r>
              <a:rPr lang="hu-HU" i="1" dirty="0" err="1">
                <a:solidFill>
                  <a:schemeClr val="accent6">
                    <a:lumMod val="50000"/>
                  </a:schemeClr>
                </a:solidFill>
                <a:latin typeface="Bell MT" pitchFamily="18" charset="0"/>
                <a:cs typeface="+mn-cs"/>
              </a:rPr>
              <a:t>gave</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some</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grains</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to</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each</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member</a:t>
            </a:r>
            <a:r>
              <a:rPr lang="hu-HU" i="1" dirty="0">
                <a:solidFill>
                  <a:schemeClr val="accent6">
                    <a:lumMod val="50000"/>
                  </a:schemeClr>
                </a:solidFill>
                <a:latin typeface="Bell MT" pitchFamily="18" charset="0"/>
                <a:cs typeface="+mn-cs"/>
              </a:rPr>
              <a:t> of </a:t>
            </a:r>
            <a:r>
              <a:rPr lang="hu-HU" i="1" dirty="0" err="1">
                <a:solidFill>
                  <a:schemeClr val="accent6">
                    <a:lumMod val="50000"/>
                  </a:schemeClr>
                </a:solidFill>
                <a:latin typeface="Bell MT" pitchFamily="18" charset="0"/>
                <a:cs typeface="+mn-cs"/>
              </a:rPr>
              <a:t>the</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tribe</a:t>
            </a:r>
            <a:r>
              <a:rPr lang="hu-HU" i="1" dirty="0">
                <a:solidFill>
                  <a:schemeClr val="accent6">
                    <a:lumMod val="50000"/>
                  </a:schemeClr>
                </a:solidFill>
                <a:latin typeface="Bell MT" pitchFamily="18" charset="0"/>
                <a:cs typeface="+mn-cs"/>
              </a:rPr>
              <a:t>. The Seneca </a:t>
            </a:r>
            <a:r>
              <a:rPr lang="hu-HU" i="1" dirty="0" err="1">
                <a:solidFill>
                  <a:schemeClr val="accent6">
                    <a:lumMod val="50000"/>
                  </a:schemeClr>
                </a:solidFill>
                <a:latin typeface="Bell MT" pitchFamily="18" charset="0"/>
                <a:cs typeface="+mn-cs"/>
              </a:rPr>
              <a:t>then</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shared</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their</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knowledge</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with</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other</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tribes</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spreading</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corn</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around</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the</a:t>
            </a:r>
            <a:r>
              <a:rPr lang="hu-HU" i="1" dirty="0">
                <a:solidFill>
                  <a:schemeClr val="accent6">
                    <a:lumMod val="50000"/>
                  </a:schemeClr>
                </a:solidFill>
                <a:latin typeface="Bell MT" pitchFamily="18" charset="0"/>
                <a:cs typeface="+mn-cs"/>
              </a:rPr>
              <a:t> </a:t>
            </a:r>
            <a:r>
              <a:rPr lang="hu-HU" i="1" dirty="0" err="1">
                <a:solidFill>
                  <a:schemeClr val="accent6">
                    <a:lumMod val="50000"/>
                  </a:schemeClr>
                </a:solidFill>
                <a:latin typeface="Bell MT" pitchFamily="18" charset="0"/>
                <a:cs typeface="+mn-cs"/>
              </a:rPr>
              <a:t>world</a:t>
            </a:r>
            <a:r>
              <a:rPr lang="hu-HU" i="1" dirty="0">
                <a:solidFill>
                  <a:schemeClr val="accent6">
                    <a:lumMod val="50000"/>
                  </a:schemeClr>
                </a:solidFill>
                <a:latin typeface="Bell MT" pitchFamily="18" charset="0"/>
                <a:cs typeface="+mn-cs"/>
              </a:rPr>
              <a:t>.</a:t>
            </a:r>
            <a:endParaRPr lang="hu-HU" i="1" dirty="0">
              <a:solidFill>
                <a:schemeClr val="accent6">
                  <a:lumMod val="50000"/>
                </a:schemeClr>
              </a:solidFill>
              <a:latin typeface="Bell MT" pitchFamily="18" charset="0"/>
              <a:cs typeface="+mn-cs"/>
            </a:endParaRPr>
          </a:p>
        </p:txBody>
      </p:sp>
      <p:pic>
        <p:nvPicPr>
          <p:cNvPr id="4098" name="Picture 2" descr="C:\Users\Varga\Desktop\kukorica.jpg"/>
          <p:cNvPicPr>
            <a:picLocks noChangeAspect="1" noChangeArrowheads="1"/>
          </p:cNvPicPr>
          <p:nvPr/>
        </p:nvPicPr>
        <p:blipFill>
          <a:blip r:embed="rId3" cstate="email">
            <a:extLst>
              <a:ext uri="{28A0092B-C50C-407E-A947-70E740481C1C}">
                <a14:useLocalDpi xmlns:a14="http://schemas.microsoft.com/office/drawing/2010/main" xmlns="" val="0"/>
              </a:ext>
            </a:extLst>
          </a:blip>
          <a:srcRect/>
          <a:stretch>
            <a:fillRect/>
          </a:stretch>
        </p:blipFill>
        <p:spPr bwMode="auto">
          <a:xfrm>
            <a:off x="4211960" y="3212976"/>
            <a:ext cx="4624535" cy="3335446"/>
          </a:xfrm>
          <a:prstGeom prst="rect">
            <a:avLst/>
          </a:prstGeom>
          <a:ln>
            <a:noFill/>
          </a:ln>
          <a:effectLst>
            <a:softEdge rad="112500"/>
          </a:effectLst>
          <a:extLst>
            <a:ext uri="{909E8E84-426E-40DD-AFC4-6F175D3DCCD1}">
              <a14:hiddenFill xmlns:a14="http://schemas.microsoft.com/office/drawing/2010/main" xmlns="">
                <a:solidFill>
                  <a:srgbClr val="FFFFFF"/>
                </a:solidFill>
              </a14:hiddenFill>
            </a:ext>
          </a:extLst>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par>
                          <p:cTn id="21" fill="hold">
                            <p:stCondLst>
                              <p:cond delay="2000"/>
                            </p:stCondLst>
                            <p:childTnLst>
                              <p:par>
                                <p:cTn id="22" presetID="26" presetClass="entr" presetSubtype="0" fill="hold" grpId="0" nodeType="after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wipe(down)">
                                      <p:cBhvr>
                                        <p:cTn id="24" dur="580">
                                          <p:stCondLst>
                                            <p:cond delay="0"/>
                                          </p:stCondLst>
                                        </p:cTn>
                                        <p:tgtEl>
                                          <p:spTgt spid="6"/>
                                        </p:tgtEl>
                                      </p:cBhvr>
                                    </p:animEffect>
                                    <p:anim calcmode="lin" valueType="num">
                                      <p:cBhvr>
                                        <p:cTn id="25"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30" dur="26">
                                          <p:stCondLst>
                                            <p:cond delay="650"/>
                                          </p:stCondLst>
                                        </p:cTn>
                                        <p:tgtEl>
                                          <p:spTgt spid="6"/>
                                        </p:tgtEl>
                                      </p:cBhvr>
                                      <p:to x="100000" y="60000"/>
                                    </p:animScale>
                                    <p:animScale>
                                      <p:cBhvr>
                                        <p:cTn id="31" dur="166" decel="50000">
                                          <p:stCondLst>
                                            <p:cond delay="676"/>
                                          </p:stCondLst>
                                        </p:cTn>
                                        <p:tgtEl>
                                          <p:spTgt spid="6"/>
                                        </p:tgtEl>
                                      </p:cBhvr>
                                      <p:to x="100000" y="100000"/>
                                    </p:animScale>
                                    <p:animScale>
                                      <p:cBhvr>
                                        <p:cTn id="32" dur="26">
                                          <p:stCondLst>
                                            <p:cond delay="1312"/>
                                          </p:stCondLst>
                                        </p:cTn>
                                        <p:tgtEl>
                                          <p:spTgt spid="6"/>
                                        </p:tgtEl>
                                      </p:cBhvr>
                                      <p:to x="100000" y="80000"/>
                                    </p:animScale>
                                    <p:animScale>
                                      <p:cBhvr>
                                        <p:cTn id="33" dur="166" decel="50000">
                                          <p:stCondLst>
                                            <p:cond delay="1338"/>
                                          </p:stCondLst>
                                        </p:cTn>
                                        <p:tgtEl>
                                          <p:spTgt spid="6"/>
                                        </p:tgtEl>
                                      </p:cBhvr>
                                      <p:to x="100000" y="100000"/>
                                    </p:animScale>
                                    <p:animScale>
                                      <p:cBhvr>
                                        <p:cTn id="34" dur="26">
                                          <p:stCondLst>
                                            <p:cond delay="1642"/>
                                          </p:stCondLst>
                                        </p:cTn>
                                        <p:tgtEl>
                                          <p:spTgt spid="6"/>
                                        </p:tgtEl>
                                      </p:cBhvr>
                                      <p:to x="100000" y="90000"/>
                                    </p:animScale>
                                    <p:animScale>
                                      <p:cBhvr>
                                        <p:cTn id="35" dur="166" decel="50000">
                                          <p:stCondLst>
                                            <p:cond delay="1668"/>
                                          </p:stCondLst>
                                        </p:cTn>
                                        <p:tgtEl>
                                          <p:spTgt spid="6"/>
                                        </p:tgtEl>
                                      </p:cBhvr>
                                      <p:to x="100000" y="100000"/>
                                    </p:animScale>
                                    <p:animScale>
                                      <p:cBhvr>
                                        <p:cTn id="36" dur="26">
                                          <p:stCondLst>
                                            <p:cond delay="1808"/>
                                          </p:stCondLst>
                                        </p:cTn>
                                        <p:tgtEl>
                                          <p:spTgt spid="6"/>
                                        </p:tgtEl>
                                      </p:cBhvr>
                                      <p:to x="100000" y="95000"/>
                                    </p:animScale>
                                    <p:animScale>
                                      <p:cBhvr>
                                        <p:cTn id="37" dur="166" decel="50000">
                                          <p:stCondLst>
                                            <p:cond delay="1834"/>
                                          </p:stCondLst>
                                        </p:cTn>
                                        <p:tgtEl>
                                          <p:spTgt spid="6"/>
                                        </p:tgtEl>
                                      </p:cBhvr>
                                      <p:to x="100000" y="100000"/>
                                    </p:animScale>
                                  </p:childTnLst>
                                </p:cTn>
                              </p:par>
                            </p:childTnLst>
                          </p:cTn>
                        </p:par>
                        <p:par>
                          <p:cTn id="38" fill="hold">
                            <p:stCondLst>
                              <p:cond delay="4000"/>
                            </p:stCondLst>
                            <p:childTnLst>
                              <p:par>
                                <p:cTn id="39" presetID="6" presetClass="entr" presetSubtype="16" fill="hold" nodeType="afterEffect">
                                  <p:stCondLst>
                                    <p:cond delay="0"/>
                                  </p:stCondLst>
                                  <p:childTnLst>
                                    <p:set>
                                      <p:cBhvr>
                                        <p:cTn id="40" dur="1" fill="hold">
                                          <p:stCondLst>
                                            <p:cond delay="0"/>
                                          </p:stCondLst>
                                        </p:cTn>
                                        <p:tgtEl>
                                          <p:spTgt spid="4098"/>
                                        </p:tgtEl>
                                        <p:attrNameLst>
                                          <p:attrName>style.visibility</p:attrName>
                                        </p:attrNameLst>
                                      </p:cBhvr>
                                      <p:to>
                                        <p:strVal val="visible"/>
                                      </p:to>
                                    </p:set>
                                    <p:animEffect transition="in" filter="circle(in)">
                                      <p:cBhvr>
                                        <p:cTn id="41" dur="20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srcRect/>
          <a:tile tx="0" ty="0" sx="100000" sy="100000" flip="none" algn="tl"/>
        </a:blipFill>
        <a:effectLst/>
      </p:bgPr>
    </p:bg>
    <p:spTree>
      <p:nvGrpSpPr>
        <p:cNvPr id="1" name=""/>
        <p:cNvGrpSpPr/>
        <p:nvPr/>
      </p:nvGrpSpPr>
      <p:grpSpPr>
        <a:xfrm>
          <a:off x="0" y="0"/>
          <a:ext cx="0" cy="0"/>
          <a:chOff x="0" y="0"/>
          <a:chExt cx="0" cy="0"/>
        </a:xfrm>
      </p:grpSpPr>
      <p:sp>
        <p:nvSpPr>
          <p:cNvPr id="5" name="Téglalap 4"/>
          <p:cNvSpPr/>
          <p:nvPr/>
        </p:nvSpPr>
        <p:spPr>
          <a:xfrm>
            <a:off x="611188" y="115888"/>
            <a:ext cx="5741987" cy="1262062"/>
          </a:xfrm>
          <a:prstGeom prst="rect">
            <a:avLst/>
          </a:prstGeom>
        </p:spPr>
        <p:txBody>
          <a:bodyPr>
            <a:spAutoFit/>
          </a:bodyPr>
          <a:lstStyle/>
          <a:p>
            <a:pPr fontAlgn="auto">
              <a:spcBef>
                <a:spcPts val="0"/>
              </a:spcBef>
              <a:spcAft>
                <a:spcPts val="0"/>
              </a:spcAft>
              <a:defRPr/>
            </a:pPr>
            <a:r>
              <a:rPr lang="hu-HU" sz="4000" b="1" dirty="0" err="1">
                <a:solidFill>
                  <a:schemeClr val="accent6">
                    <a:lumMod val="50000"/>
                  </a:schemeClr>
                </a:solidFill>
                <a:latin typeface="Bell MT" pitchFamily="18" charset="0"/>
                <a:cs typeface="+mn-cs"/>
              </a:rPr>
              <a:t>Summer</a:t>
            </a:r>
            <a:r>
              <a:rPr lang="hu-HU" sz="3200" b="1" dirty="0">
                <a:solidFill>
                  <a:schemeClr val="accent6">
                    <a:lumMod val="50000"/>
                  </a:schemeClr>
                </a:solidFill>
                <a:latin typeface="Bell MT" pitchFamily="18" charset="0"/>
                <a:cs typeface="+mn-cs"/>
              </a:rPr>
              <a:t> </a:t>
            </a:r>
            <a:r>
              <a:rPr lang="hu-HU" sz="3200" b="1" dirty="0" err="1">
                <a:solidFill>
                  <a:schemeClr val="accent6">
                    <a:lumMod val="50000"/>
                  </a:schemeClr>
                </a:solidFill>
                <a:latin typeface="Bell MT" pitchFamily="18" charset="0"/>
                <a:cs typeface="+mn-cs"/>
              </a:rPr>
              <a:t>Corn</a:t>
            </a:r>
            <a:r>
              <a:rPr lang="hu-HU" sz="3200" b="1" dirty="0">
                <a:solidFill>
                  <a:schemeClr val="accent6">
                    <a:lumMod val="50000"/>
                  </a:schemeClr>
                </a:solidFill>
                <a:latin typeface="Bell MT" pitchFamily="18" charset="0"/>
                <a:cs typeface="+mn-cs"/>
              </a:rPr>
              <a:t> </a:t>
            </a:r>
            <a:r>
              <a:rPr lang="hu-HU" sz="3200" b="1" dirty="0" err="1">
                <a:solidFill>
                  <a:schemeClr val="accent6">
                    <a:lumMod val="50000"/>
                  </a:schemeClr>
                </a:solidFill>
                <a:latin typeface="Bell MT" pitchFamily="18" charset="0"/>
                <a:cs typeface="+mn-cs"/>
              </a:rPr>
              <a:t>Salad</a:t>
            </a:r>
            <a:r>
              <a:rPr lang="hu-HU" sz="3200" b="1" dirty="0">
                <a:solidFill>
                  <a:schemeClr val="accent6">
                    <a:lumMod val="50000"/>
                  </a:schemeClr>
                </a:solidFill>
                <a:latin typeface="Bell MT" pitchFamily="18" charset="0"/>
                <a:cs typeface="+mn-cs"/>
              </a:rPr>
              <a:t>’s recipe:</a:t>
            </a:r>
          </a:p>
          <a:p>
            <a:pPr fontAlgn="auto">
              <a:spcBef>
                <a:spcPts val="0"/>
              </a:spcBef>
              <a:spcAft>
                <a:spcPts val="0"/>
              </a:spcAft>
              <a:defRPr/>
            </a:pPr>
            <a:r>
              <a:rPr lang="hu-HU" dirty="0">
                <a:latin typeface="+mn-lt"/>
                <a:cs typeface="+mn-cs"/>
              </a:rPr>
              <a:t> </a:t>
            </a:r>
          </a:p>
          <a:p>
            <a:pPr fontAlgn="auto">
              <a:spcBef>
                <a:spcPts val="0"/>
              </a:spcBef>
              <a:spcAft>
                <a:spcPts val="0"/>
              </a:spcAft>
              <a:defRPr/>
            </a:pPr>
            <a:r>
              <a:rPr lang="hu-HU" dirty="0">
                <a:latin typeface="+mn-lt"/>
                <a:cs typeface="+mn-cs"/>
              </a:rPr>
              <a:t> </a:t>
            </a:r>
          </a:p>
        </p:txBody>
      </p:sp>
      <p:sp>
        <p:nvSpPr>
          <p:cNvPr id="6" name="Téglalap 5"/>
          <p:cNvSpPr/>
          <p:nvPr/>
        </p:nvSpPr>
        <p:spPr>
          <a:xfrm>
            <a:off x="323850" y="1052513"/>
            <a:ext cx="4572000" cy="5632450"/>
          </a:xfrm>
          <a:prstGeom prst="rect">
            <a:avLst/>
          </a:prstGeom>
        </p:spPr>
        <p:txBody>
          <a:bodyPr>
            <a:spAutoFit/>
          </a:bodyPr>
          <a:lstStyle/>
          <a:p>
            <a:pPr algn="ctr" fontAlgn="auto">
              <a:spcBef>
                <a:spcPts val="0"/>
              </a:spcBef>
              <a:spcAft>
                <a:spcPts val="0"/>
              </a:spcAft>
              <a:defRPr/>
            </a:pPr>
            <a:r>
              <a:rPr lang="hu-HU" sz="2000" b="1" dirty="0" err="1">
                <a:solidFill>
                  <a:schemeClr val="accent6">
                    <a:lumMod val="50000"/>
                  </a:schemeClr>
                </a:solidFill>
                <a:latin typeface="Bell MT" pitchFamily="18" charset="0"/>
                <a:cs typeface="+mn-cs"/>
              </a:rPr>
              <a:t>Ingredients</a:t>
            </a:r>
            <a:endParaRPr lang="hu-HU" sz="2000" b="1" dirty="0">
              <a:solidFill>
                <a:schemeClr val="accent6">
                  <a:lumMod val="50000"/>
                </a:schemeClr>
              </a:solidFill>
              <a:latin typeface="Bell MT" pitchFamily="18" charset="0"/>
              <a:cs typeface="+mn-cs"/>
            </a:endParaRPr>
          </a:p>
          <a:p>
            <a:pPr algn="ctr" fontAlgn="auto">
              <a:spcBef>
                <a:spcPts val="0"/>
              </a:spcBef>
              <a:spcAft>
                <a:spcPts val="0"/>
              </a:spcAft>
              <a:defRPr/>
            </a:pPr>
            <a:r>
              <a:rPr lang="hu-HU" sz="2000" i="1" dirty="0">
                <a:solidFill>
                  <a:schemeClr val="accent6">
                    <a:lumMod val="50000"/>
                  </a:schemeClr>
                </a:solidFill>
                <a:latin typeface="Bell MT" pitchFamily="18" charset="0"/>
                <a:cs typeface="+mn-cs"/>
              </a:rPr>
              <a:t>6 </a:t>
            </a:r>
            <a:r>
              <a:rPr lang="hu-HU" sz="2000" i="1" dirty="0" err="1">
                <a:solidFill>
                  <a:schemeClr val="accent6">
                    <a:lumMod val="50000"/>
                  </a:schemeClr>
                </a:solidFill>
                <a:latin typeface="Bell MT" pitchFamily="18" charset="0"/>
                <a:cs typeface="+mn-cs"/>
              </a:rPr>
              <a:t>ears</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corn</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husked</a:t>
            </a:r>
            <a:r>
              <a:rPr lang="hu-HU" sz="2000" i="1" dirty="0">
                <a:solidFill>
                  <a:schemeClr val="accent6">
                    <a:lumMod val="50000"/>
                  </a:schemeClr>
                </a:solidFill>
                <a:latin typeface="Bell MT" pitchFamily="18" charset="0"/>
                <a:cs typeface="+mn-cs"/>
              </a:rPr>
              <a:t> and </a:t>
            </a:r>
            <a:r>
              <a:rPr lang="hu-HU" sz="2000" i="1" dirty="0" err="1">
                <a:solidFill>
                  <a:schemeClr val="accent6">
                    <a:lumMod val="50000"/>
                  </a:schemeClr>
                </a:solidFill>
                <a:latin typeface="Bell MT" pitchFamily="18" charset="0"/>
                <a:cs typeface="+mn-cs"/>
              </a:rPr>
              <a:t>cleaned</a:t>
            </a:r>
            <a:endParaRPr lang="hu-HU" sz="2000" i="1" dirty="0">
              <a:solidFill>
                <a:schemeClr val="accent6">
                  <a:lumMod val="50000"/>
                </a:schemeClr>
              </a:solidFill>
              <a:latin typeface="Bell MT" pitchFamily="18" charset="0"/>
              <a:cs typeface="+mn-cs"/>
            </a:endParaRPr>
          </a:p>
          <a:p>
            <a:pPr algn="ctr" fontAlgn="auto">
              <a:spcBef>
                <a:spcPts val="0"/>
              </a:spcBef>
              <a:spcAft>
                <a:spcPts val="0"/>
              </a:spcAft>
              <a:defRPr/>
            </a:pPr>
            <a:r>
              <a:rPr lang="hu-HU" sz="2000" i="1" dirty="0">
                <a:solidFill>
                  <a:schemeClr val="accent6">
                    <a:lumMod val="50000"/>
                  </a:schemeClr>
                </a:solidFill>
                <a:latin typeface="Bell MT" pitchFamily="18" charset="0"/>
                <a:cs typeface="+mn-cs"/>
              </a:rPr>
              <a:t>3 </a:t>
            </a:r>
            <a:r>
              <a:rPr lang="hu-HU" sz="2000" i="1" dirty="0" err="1">
                <a:solidFill>
                  <a:schemeClr val="accent6">
                    <a:lumMod val="50000"/>
                  </a:schemeClr>
                </a:solidFill>
                <a:latin typeface="Bell MT" pitchFamily="18" charset="0"/>
                <a:cs typeface="+mn-cs"/>
              </a:rPr>
              <a:t>large</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tomatoes</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diced</a:t>
            </a:r>
            <a:endParaRPr lang="hu-HU" sz="2000" i="1" dirty="0">
              <a:solidFill>
                <a:schemeClr val="accent6">
                  <a:lumMod val="50000"/>
                </a:schemeClr>
              </a:solidFill>
              <a:latin typeface="Bell MT" pitchFamily="18" charset="0"/>
              <a:cs typeface="+mn-cs"/>
            </a:endParaRPr>
          </a:p>
          <a:p>
            <a:pPr algn="ctr" fontAlgn="auto">
              <a:spcBef>
                <a:spcPts val="0"/>
              </a:spcBef>
              <a:spcAft>
                <a:spcPts val="0"/>
              </a:spcAft>
              <a:defRPr/>
            </a:pPr>
            <a:r>
              <a:rPr lang="hu-HU" sz="2000" i="1" dirty="0">
                <a:solidFill>
                  <a:schemeClr val="accent6">
                    <a:lumMod val="50000"/>
                  </a:schemeClr>
                </a:solidFill>
                <a:latin typeface="Bell MT" pitchFamily="18" charset="0"/>
                <a:cs typeface="+mn-cs"/>
              </a:rPr>
              <a:t>1 </a:t>
            </a:r>
            <a:r>
              <a:rPr lang="hu-HU" sz="2000" i="1" dirty="0" err="1">
                <a:solidFill>
                  <a:schemeClr val="accent6">
                    <a:lumMod val="50000"/>
                  </a:schemeClr>
                </a:solidFill>
                <a:latin typeface="Bell MT" pitchFamily="18" charset="0"/>
                <a:cs typeface="+mn-cs"/>
              </a:rPr>
              <a:t>large</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onion</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diced</a:t>
            </a:r>
            <a:endParaRPr lang="hu-HU" sz="2000" i="1" dirty="0">
              <a:solidFill>
                <a:schemeClr val="accent6">
                  <a:lumMod val="50000"/>
                </a:schemeClr>
              </a:solidFill>
              <a:latin typeface="Bell MT" pitchFamily="18" charset="0"/>
              <a:cs typeface="+mn-cs"/>
            </a:endParaRPr>
          </a:p>
          <a:p>
            <a:pPr algn="ctr" fontAlgn="auto">
              <a:spcBef>
                <a:spcPts val="0"/>
              </a:spcBef>
              <a:spcAft>
                <a:spcPts val="0"/>
              </a:spcAft>
              <a:defRPr/>
            </a:pPr>
            <a:r>
              <a:rPr lang="hu-HU" sz="2000" i="1" dirty="0">
                <a:solidFill>
                  <a:schemeClr val="accent6">
                    <a:lumMod val="50000"/>
                  </a:schemeClr>
                </a:solidFill>
                <a:latin typeface="Bell MT" pitchFamily="18" charset="0"/>
                <a:cs typeface="+mn-cs"/>
              </a:rPr>
              <a:t>1/4 </a:t>
            </a:r>
            <a:r>
              <a:rPr lang="hu-HU" sz="2000" i="1" dirty="0" err="1">
                <a:solidFill>
                  <a:schemeClr val="accent6">
                    <a:lumMod val="50000"/>
                  </a:schemeClr>
                </a:solidFill>
                <a:latin typeface="Bell MT" pitchFamily="18" charset="0"/>
                <a:cs typeface="+mn-cs"/>
              </a:rPr>
              <a:t>cup</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chopped</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fresh</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basil</a:t>
            </a:r>
            <a:endParaRPr lang="hu-HU" sz="2000" i="1" dirty="0">
              <a:solidFill>
                <a:schemeClr val="accent6">
                  <a:lumMod val="50000"/>
                </a:schemeClr>
              </a:solidFill>
              <a:latin typeface="Bell MT" pitchFamily="18" charset="0"/>
              <a:cs typeface="+mn-cs"/>
            </a:endParaRPr>
          </a:p>
          <a:p>
            <a:pPr algn="ctr" fontAlgn="auto">
              <a:spcBef>
                <a:spcPts val="0"/>
              </a:spcBef>
              <a:spcAft>
                <a:spcPts val="0"/>
              </a:spcAft>
              <a:defRPr/>
            </a:pPr>
            <a:r>
              <a:rPr lang="hu-HU" sz="2000" i="1" dirty="0">
                <a:solidFill>
                  <a:schemeClr val="accent6">
                    <a:lumMod val="50000"/>
                  </a:schemeClr>
                </a:solidFill>
                <a:latin typeface="Bell MT" pitchFamily="18" charset="0"/>
                <a:cs typeface="+mn-cs"/>
              </a:rPr>
              <a:t>1/4 </a:t>
            </a:r>
            <a:r>
              <a:rPr lang="hu-HU" sz="2000" i="1" dirty="0" err="1">
                <a:solidFill>
                  <a:schemeClr val="accent6">
                    <a:lumMod val="50000"/>
                  </a:schemeClr>
                </a:solidFill>
                <a:latin typeface="Bell MT" pitchFamily="18" charset="0"/>
                <a:cs typeface="+mn-cs"/>
              </a:rPr>
              <a:t>cup</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olive</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oil</a:t>
            </a:r>
            <a:endParaRPr lang="hu-HU" sz="2000" i="1" dirty="0">
              <a:solidFill>
                <a:schemeClr val="accent6">
                  <a:lumMod val="50000"/>
                </a:schemeClr>
              </a:solidFill>
              <a:latin typeface="Bell MT" pitchFamily="18" charset="0"/>
              <a:cs typeface="+mn-cs"/>
            </a:endParaRPr>
          </a:p>
          <a:p>
            <a:pPr algn="ctr" fontAlgn="auto">
              <a:spcBef>
                <a:spcPts val="0"/>
              </a:spcBef>
              <a:spcAft>
                <a:spcPts val="0"/>
              </a:spcAft>
              <a:defRPr/>
            </a:pPr>
            <a:r>
              <a:rPr lang="hu-HU" sz="2000" i="1" dirty="0">
                <a:solidFill>
                  <a:schemeClr val="accent6">
                    <a:lumMod val="50000"/>
                  </a:schemeClr>
                </a:solidFill>
                <a:latin typeface="Bell MT" pitchFamily="18" charset="0"/>
                <a:cs typeface="+mn-cs"/>
              </a:rPr>
              <a:t>2 </a:t>
            </a:r>
            <a:r>
              <a:rPr lang="hu-HU" sz="2000" i="1" dirty="0" err="1">
                <a:solidFill>
                  <a:schemeClr val="accent6">
                    <a:lumMod val="50000"/>
                  </a:schemeClr>
                </a:solidFill>
                <a:latin typeface="Bell MT" pitchFamily="18" charset="0"/>
                <a:cs typeface="+mn-cs"/>
              </a:rPr>
              <a:t>tablespoons</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white</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vinegar</a:t>
            </a:r>
            <a:endParaRPr lang="hu-HU" sz="2000" i="1" dirty="0">
              <a:solidFill>
                <a:schemeClr val="accent6">
                  <a:lumMod val="50000"/>
                </a:schemeClr>
              </a:solidFill>
              <a:latin typeface="Bell MT" pitchFamily="18" charset="0"/>
              <a:cs typeface="+mn-cs"/>
            </a:endParaRPr>
          </a:p>
          <a:p>
            <a:pPr algn="ctr" fontAlgn="auto">
              <a:spcBef>
                <a:spcPts val="0"/>
              </a:spcBef>
              <a:spcAft>
                <a:spcPts val="0"/>
              </a:spcAft>
              <a:defRPr/>
            </a:pPr>
            <a:r>
              <a:rPr lang="hu-HU" sz="2000" i="1" dirty="0" err="1">
                <a:solidFill>
                  <a:schemeClr val="accent6">
                    <a:lumMod val="50000"/>
                  </a:schemeClr>
                </a:solidFill>
                <a:latin typeface="Bell MT" pitchFamily="18" charset="0"/>
                <a:cs typeface="+mn-cs"/>
              </a:rPr>
              <a:t>salt</a:t>
            </a:r>
            <a:r>
              <a:rPr lang="hu-HU" sz="2000" i="1" dirty="0">
                <a:solidFill>
                  <a:schemeClr val="accent6">
                    <a:lumMod val="50000"/>
                  </a:schemeClr>
                </a:solidFill>
                <a:latin typeface="Bell MT" pitchFamily="18" charset="0"/>
                <a:cs typeface="+mn-cs"/>
              </a:rPr>
              <a:t> and </a:t>
            </a:r>
            <a:r>
              <a:rPr lang="hu-HU" sz="2000" i="1" dirty="0" err="1">
                <a:solidFill>
                  <a:schemeClr val="accent6">
                    <a:lumMod val="50000"/>
                  </a:schemeClr>
                </a:solidFill>
                <a:latin typeface="Bell MT" pitchFamily="18" charset="0"/>
                <a:cs typeface="+mn-cs"/>
              </a:rPr>
              <a:t>pepper</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to</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taste</a:t>
            </a:r>
            <a:endParaRPr lang="hu-HU" sz="2000" i="1" dirty="0">
              <a:solidFill>
                <a:schemeClr val="accent6">
                  <a:lumMod val="50000"/>
                </a:schemeClr>
              </a:solidFill>
              <a:latin typeface="Bell MT" pitchFamily="18" charset="0"/>
              <a:cs typeface="+mn-cs"/>
            </a:endParaRPr>
          </a:p>
          <a:p>
            <a:pPr algn="ctr" fontAlgn="auto">
              <a:spcBef>
                <a:spcPts val="0"/>
              </a:spcBef>
              <a:spcAft>
                <a:spcPts val="0"/>
              </a:spcAft>
              <a:defRPr/>
            </a:pPr>
            <a:r>
              <a:rPr lang="hu-HU" sz="2000" dirty="0">
                <a:solidFill>
                  <a:schemeClr val="accent6">
                    <a:lumMod val="50000"/>
                  </a:schemeClr>
                </a:solidFill>
                <a:latin typeface="Bell MT" pitchFamily="18" charset="0"/>
                <a:cs typeface="+mn-cs"/>
              </a:rPr>
              <a:t> </a:t>
            </a:r>
          </a:p>
          <a:p>
            <a:pPr algn="ctr" fontAlgn="auto">
              <a:spcBef>
                <a:spcPts val="0"/>
              </a:spcBef>
              <a:spcAft>
                <a:spcPts val="0"/>
              </a:spcAft>
              <a:defRPr/>
            </a:pPr>
            <a:r>
              <a:rPr lang="hu-HU" sz="2000" b="1" dirty="0" err="1">
                <a:solidFill>
                  <a:schemeClr val="accent6">
                    <a:lumMod val="50000"/>
                  </a:schemeClr>
                </a:solidFill>
                <a:latin typeface="Bell MT" pitchFamily="18" charset="0"/>
                <a:cs typeface="+mn-cs"/>
              </a:rPr>
              <a:t>Directions</a:t>
            </a:r>
            <a:endParaRPr lang="hu-HU" sz="2000" dirty="0">
              <a:solidFill>
                <a:schemeClr val="accent6">
                  <a:lumMod val="50000"/>
                </a:schemeClr>
              </a:solidFill>
              <a:latin typeface="Bell MT" pitchFamily="18" charset="0"/>
              <a:cs typeface="+mn-cs"/>
            </a:endParaRPr>
          </a:p>
          <a:p>
            <a:pPr algn="ctr" fontAlgn="auto">
              <a:spcBef>
                <a:spcPts val="0"/>
              </a:spcBef>
              <a:spcAft>
                <a:spcPts val="0"/>
              </a:spcAft>
              <a:defRPr/>
            </a:pPr>
            <a:r>
              <a:rPr lang="hu-HU" sz="2000" b="1" dirty="0">
                <a:solidFill>
                  <a:schemeClr val="accent6">
                    <a:lumMod val="50000"/>
                  </a:schemeClr>
                </a:solidFill>
                <a:latin typeface="Bell MT" pitchFamily="18" charset="0"/>
                <a:cs typeface="+mn-cs"/>
              </a:rPr>
              <a:t> </a:t>
            </a:r>
            <a:r>
              <a:rPr lang="hu-HU" sz="2000" b="1" i="1" dirty="0">
                <a:solidFill>
                  <a:schemeClr val="accent6">
                    <a:lumMod val="50000"/>
                  </a:schemeClr>
                </a:solidFill>
                <a:latin typeface="Bell MT" pitchFamily="18" charset="0"/>
                <a:cs typeface="+mn-cs"/>
              </a:rPr>
              <a:t>1st </a:t>
            </a:r>
            <a:r>
              <a:rPr lang="hu-HU" sz="2000" b="1" i="1" dirty="0" err="1">
                <a:solidFill>
                  <a:schemeClr val="accent6">
                    <a:lumMod val="50000"/>
                  </a:schemeClr>
                </a:solidFill>
                <a:latin typeface="Bell MT" pitchFamily="18" charset="0"/>
                <a:cs typeface="+mn-cs"/>
              </a:rPr>
              <a:t>step</a:t>
            </a:r>
            <a:r>
              <a:rPr lang="hu-HU" sz="2000" b="1" i="1" dirty="0">
                <a:solidFill>
                  <a:schemeClr val="accent6">
                    <a:lumMod val="50000"/>
                  </a:schemeClr>
                </a:solidFill>
                <a:latin typeface="Bell MT" pitchFamily="18" charset="0"/>
                <a:cs typeface="+mn-cs"/>
              </a:rPr>
              <a:t>:</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Bring</a:t>
            </a:r>
            <a:r>
              <a:rPr lang="hu-HU" sz="2000" i="1" dirty="0">
                <a:solidFill>
                  <a:schemeClr val="accent6">
                    <a:lumMod val="50000"/>
                  </a:schemeClr>
                </a:solidFill>
                <a:latin typeface="Bell MT" pitchFamily="18" charset="0"/>
                <a:cs typeface="+mn-cs"/>
              </a:rPr>
              <a:t> a </a:t>
            </a:r>
            <a:r>
              <a:rPr lang="hu-HU" sz="2000" i="1" dirty="0" err="1">
                <a:solidFill>
                  <a:schemeClr val="accent6">
                    <a:lumMod val="50000"/>
                  </a:schemeClr>
                </a:solidFill>
                <a:latin typeface="Bell MT" pitchFamily="18" charset="0"/>
                <a:cs typeface="+mn-cs"/>
              </a:rPr>
              <a:t>large</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pot</a:t>
            </a:r>
            <a:r>
              <a:rPr lang="hu-HU" sz="2000" i="1" dirty="0">
                <a:solidFill>
                  <a:schemeClr val="accent6">
                    <a:lumMod val="50000"/>
                  </a:schemeClr>
                </a:solidFill>
                <a:latin typeface="Bell MT" pitchFamily="18" charset="0"/>
                <a:cs typeface="+mn-cs"/>
              </a:rPr>
              <a:t> of </a:t>
            </a:r>
            <a:r>
              <a:rPr lang="hu-HU" sz="2000" i="1" dirty="0" err="1">
                <a:solidFill>
                  <a:schemeClr val="accent6">
                    <a:lumMod val="50000"/>
                  </a:schemeClr>
                </a:solidFill>
                <a:latin typeface="Bell MT" pitchFamily="18" charset="0"/>
                <a:cs typeface="+mn-cs"/>
              </a:rPr>
              <a:t>lightly</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salted</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water</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to</a:t>
            </a:r>
            <a:r>
              <a:rPr lang="hu-HU" sz="2000" i="1" dirty="0">
                <a:solidFill>
                  <a:schemeClr val="accent6">
                    <a:lumMod val="50000"/>
                  </a:schemeClr>
                </a:solidFill>
                <a:latin typeface="Bell MT" pitchFamily="18" charset="0"/>
                <a:cs typeface="+mn-cs"/>
              </a:rPr>
              <a:t> a </a:t>
            </a:r>
            <a:r>
              <a:rPr lang="hu-HU" sz="2000" i="1" dirty="0" err="1">
                <a:solidFill>
                  <a:schemeClr val="accent6">
                    <a:lumMod val="50000"/>
                  </a:schemeClr>
                </a:solidFill>
                <a:latin typeface="Bell MT" pitchFamily="18" charset="0"/>
                <a:cs typeface="+mn-cs"/>
              </a:rPr>
              <a:t>boil</a:t>
            </a:r>
            <a:r>
              <a:rPr lang="hu-HU" sz="2000" i="1" dirty="0">
                <a:solidFill>
                  <a:schemeClr val="accent6">
                    <a:lumMod val="50000"/>
                  </a:schemeClr>
                </a:solidFill>
                <a:latin typeface="Bell MT" pitchFamily="18" charset="0"/>
                <a:cs typeface="+mn-cs"/>
              </a:rPr>
              <a:t>. Cook </a:t>
            </a:r>
            <a:r>
              <a:rPr lang="hu-HU" sz="2000" i="1" dirty="0" err="1">
                <a:solidFill>
                  <a:schemeClr val="accent6">
                    <a:lumMod val="50000"/>
                  </a:schemeClr>
                </a:solidFill>
                <a:latin typeface="Bell MT" pitchFamily="18" charset="0"/>
                <a:cs typeface="+mn-cs"/>
              </a:rPr>
              <a:t>corn</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in</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boiling</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water</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for</a:t>
            </a:r>
            <a:r>
              <a:rPr lang="hu-HU" sz="2000" i="1" dirty="0">
                <a:solidFill>
                  <a:schemeClr val="accent6">
                    <a:lumMod val="50000"/>
                  </a:schemeClr>
                </a:solidFill>
                <a:latin typeface="Bell MT" pitchFamily="18" charset="0"/>
                <a:cs typeface="+mn-cs"/>
              </a:rPr>
              <a:t> 7 </a:t>
            </a:r>
            <a:r>
              <a:rPr lang="hu-HU" sz="2000" i="1" dirty="0" err="1">
                <a:solidFill>
                  <a:schemeClr val="accent6">
                    <a:lumMod val="50000"/>
                  </a:schemeClr>
                </a:solidFill>
                <a:latin typeface="Bell MT" pitchFamily="18" charset="0"/>
                <a:cs typeface="+mn-cs"/>
              </a:rPr>
              <a:t>to</a:t>
            </a:r>
            <a:r>
              <a:rPr lang="hu-HU" sz="2000" i="1" dirty="0">
                <a:solidFill>
                  <a:schemeClr val="accent6">
                    <a:lumMod val="50000"/>
                  </a:schemeClr>
                </a:solidFill>
                <a:latin typeface="Bell MT" pitchFamily="18" charset="0"/>
                <a:cs typeface="+mn-cs"/>
              </a:rPr>
              <a:t> 10 </a:t>
            </a:r>
            <a:r>
              <a:rPr lang="hu-HU" sz="2000" i="1" dirty="0" err="1">
                <a:solidFill>
                  <a:schemeClr val="accent6">
                    <a:lumMod val="50000"/>
                  </a:schemeClr>
                </a:solidFill>
                <a:latin typeface="Bell MT" pitchFamily="18" charset="0"/>
                <a:cs typeface="+mn-cs"/>
              </a:rPr>
              <a:t>minutes</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or</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until</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desired</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tenderness</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Drain</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cool</a:t>
            </a:r>
            <a:r>
              <a:rPr lang="hu-HU" sz="2000" i="1" dirty="0">
                <a:solidFill>
                  <a:schemeClr val="accent6">
                    <a:lumMod val="50000"/>
                  </a:schemeClr>
                </a:solidFill>
                <a:latin typeface="Bell MT" pitchFamily="18" charset="0"/>
                <a:cs typeface="+mn-cs"/>
              </a:rPr>
              <a:t>, and </a:t>
            </a:r>
            <a:r>
              <a:rPr lang="hu-HU" sz="2000" i="1" dirty="0" err="1">
                <a:solidFill>
                  <a:schemeClr val="accent6">
                    <a:lumMod val="50000"/>
                  </a:schemeClr>
                </a:solidFill>
                <a:latin typeface="Bell MT" pitchFamily="18" charset="0"/>
                <a:cs typeface="+mn-cs"/>
              </a:rPr>
              <a:t>cut</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kernels</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off</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the</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cob</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with</a:t>
            </a:r>
            <a:r>
              <a:rPr lang="hu-HU" sz="2000" i="1" dirty="0">
                <a:solidFill>
                  <a:schemeClr val="accent6">
                    <a:lumMod val="50000"/>
                  </a:schemeClr>
                </a:solidFill>
                <a:latin typeface="Bell MT" pitchFamily="18" charset="0"/>
                <a:cs typeface="+mn-cs"/>
              </a:rPr>
              <a:t> a </a:t>
            </a:r>
            <a:r>
              <a:rPr lang="hu-HU" sz="2000" i="1" dirty="0" err="1">
                <a:solidFill>
                  <a:schemeClr val="accent6">
                    <a:lumMod val="50000"/>
                  </a:schemeClr>
                </a:solidFill>
                <a:latin typeface="Bell MT" pitchFamily="18" charset="0"/>
                <a:cs typeface="+mn-cs"/>
              </a:rPr>
              <a:t>sharp</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knife</a:t>
            </a:r>
            <a:r>
              <a:rPr lang="hu-HU" sz="2000" i="1" dirty="0">
                <a:solidFill>
                  <a:schemeClr val="accent6">
                    <a:lumMod val="50000"/>
                  </a:schemeClr>
                </a:solidFill>
                <a:latin typeface="Bell MT" pitchFamily="18" charset="0"/>
                <a:cs typeface="+mn-cs"/>
              </a:rPr>
              <a:t>.  </a:t>
            </a:r>
          </a:p>
          <a:p>
            <a:pPr algn="ctr" fontAlgn="auto">
              <a:spcBef>
                <a:spcPts val="0"/>
              </a:spcBef>
              <a:spcAft>
                <a:spcPts val="0"/>
              </a:spcAft>
              <a:defRPr/>
            </a:pPr>
            <a:r>
              <a:rPr lang="hu-HU" sz="2000" b="1" i="1" dirty="0">
                <a:solidFill>
                  <a:schemeClr val="accent6">
                    <a:lumMod val="50000"/>
                  </a:schemeClr>
                </a:solidFill>
                <a:latin typeface="Bell MT" pitchFamily="18" charset="0"/>
                <a:cs typeface="+mn-cs"/>
              </a:rPr>
              <a:t>2nd </a:t>
            </a:r>
            <a:r>
              <a:rPr lang="hu-HU" sz="2000" b="1" i="1" dirty="0" err="1">
                <a:solidFill>
                  <a:schemeClr val="accent6">
                    <a:lumMod val="50000"/>
                  </a:schemeClr>
                </a:solidFill>
                <a:latin typeface="Bell MT" pitchFamily="18" charset="0"/>
                <a:cs typeface="+mn-cs"/>
              </a:rPr>
              <a:t>step</a:t>
            </a:r>
            <a:r>
              <a:rPr lang="hu-HU" sz="2000" b="1" i="1" dirty="0">
                <a:solidFill>
                  <a:schemeClr val="accent6">
                    <a:lumMod val="50000"/>
                  </a:schemeClr>
                </a:solidFill>
                <a:latin typeface="Bell MT" pitchFamily="18" charset="0"/>
                <a:cs typeface="+mn-cs"/>
              </a:rPr>
              <a:t>:</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In</a:t>
            </a:r>
            <a:r>
              <a:rPr lang="hu-HU" sz="2000" i="1" dirty="0">
                <a:solidFill>
                  <a:schemeClr val="accent6">
                    <a:lumMod val="50000"/>
                  </a:schemeClr>
                </a:solidFill>
                <a:latin typeface="Bell MT" pitchFamily="18" charset="0"/>
                <a:cs typeface="+mn-cs"/>
              </a:rPr>
              <a:t> a </a:t>
            </a:r>
            <a:r>
              <a:rPr lang="hu-HU" sz="2000" i="1" dirty="0" err="1">
                <a:solidFill>
                  <a:schemeClr val="accent6">
                    <a:lumMod val="50000"/>
                  </a:schemeClr>
                </a:solidFill>
                <a:latin typeface="Bell MT" pitchFamily="18" charset="0"/>
                <a:cs typeface="+mn-cs"/>
              </a:rPr>
              <a:t>large</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bowl</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toss</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together</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the</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corn</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tomatoes</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onion</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basil</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oil</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vinegar</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salt</a:t>
            </a:r>
            <a:r>
              <a:rPr lang="hu-HU" sz="2000" i="1" dirty="0">
                <a:solidFill>
                  <a:schemeClr val="accent6">
                    <a:lumMod val="50000"/>
                  </a:schemeClr>
                </a:solidFill>
                <a:latin typeface="Bell MT" pitchFamily="18" charset="0"/>
                <a:cs typeface="+mn-cs"/>
              </a:rPr>
              <a:t> and </a:t>
            </a:r>
            <a:r>
              <a:rPr lang="hu-HU" sz="2000" i="1" dirty="0" err="1">
                <a:solidFill>
                  <a:schemeClr val="accent6">
                    <a:lumMod val="50000"/>
                  </a:schemeClr>
                </a:solidFill>
                <a:latin typeface="Bell MT" pitchFamily="18" charset="0"/>
                <a:cs typeface="+mn-cs"/>
              </a:rPr>
              <a:t>pepper</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Chill</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until</a:t>
            </a:r>
            <a:r>
              <a:rPr lang="hu-HU" sz="2000" i="1" dirty="0">
                <a:solidFill>
                  <a:schemeClr val="accent6">
                    <a:lumMod val="50000"/>
                  </a:schemeClr>
                </a:solidFill>
                <a:latin typeface="Bell MT" pitchFamily="18" charset="0"/>
                <a:cs typeface="+mn-cs"/>
              </a:rPr>
              <a:t> </a:t>
            </a:r>
            <a:r>
              <a:rPr lang="hu-HU" sz="2000" i="1" dirty="0" err="1">
                <a:solidFill>
                  <a:schemeClr val="accent6">
                    <a:lumMod val="50000"/>
                  </a:schemeClr>
                </a:solidFill>
                <a:latin typeface="Bell MT" pitchFamily="18" charset="0"/>
                <a:cs typeface="+mn-cs"/>
              </a:rPr>
              <a:t>serving</a:t>
            </a:r>
            <a:r>
              <a:rPr lang="hu-HU" sz="2000" i="1" dirty="0">
                <a:solidFill>
                  <a:schemeClr val="accent6">
                    <a:lumMod val="50000"/>
                  </a:schemeClr>
                </a:solidFill>
                <a:latin typeface="Bell MT" pitchFamily="18" charset="0"/>
                <a:cs typeface="+mn-cs"/>
              </a:rPr>
              <a:t>. </a:t>
            </a:r>
          </a:p>
        </p:txBody>
      </p:sp>
      <p:pic>
        <p:nvPicPr>
          <p:cNvPr id="5122" name="Picture 2" descr="C:\Users\Varga\Desktop\exps40636_THHC1442840D37D.jpg"/>
          <p:cNvPicPr>
            <a:picLocks noChangeAspect="1" noChangeArrowheads="1"/>
          </p:cNvPicPr>
          <p:nvPr/>
        </p:nvPicPr>
        <p:blipFill>
          <a:blip r:embed="rId3" cstate="email">
            <a:extLst>
              <a:ext uri="{28A0092B-C50C-407E-A947-70E740481C1C}">
                <a14:useLocalDpi xmlns:a14="http://schemas.microsoft.com/office/drawing/2010/main" xmlns="" val="0"/>
              </a:ext>
            </a:extLst>
          </a:blip>
          <a:srcRect/>
          <a:stretch>
            <a:fillRect/>
          </a:stretch>
        </p:blipFill>
        <p:spPr bwMode="auto">
          <a:xfrm>
            <a:off x="4909362" y="1052736"/>
            <a:ext cx="3759423" cy="3759423"/>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a:ext uri="{909E8E84-426E-40DD-AFC4-6F175D3DCCD1}">
              <a14:hiddenFill xmlns:a14="http://schemas.microsoft.com/office/drawing/2010/main" xmlns="">
                <a:solidFill>
                  <a:srgbClr val="FFFFFF"/>
                </a:solidFill>
              </a14:hiddenFill>
            </a:ext>
          </a:extLst>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5122"/>
                                        </p:tgtEl>
                                        <p:attrNameLst>
                                          <p:attrName>style.visibility</p:attrName>
                                        </p:attrNameLst>
                                      </p:cBhvr>
                                      <p:to>
                                        <p:strVal val="visible"/>
                                      </p:to>
                                    </p:set>
                                    <p:animEffect transition="in" filter="dissolve">
                                      <p:cBhvr>
                                        <p:cTn id="11" dur="500"/>
                                        <p:tgtEl>
                                          <p:spTgt spid="5122"/>
                                        </p:tgtEl>
                                      </p:cBhvr>
                                    </p:animEffect>
                                  </p:childTnLst>
                                </p:cTn>
                              </p:par>
                            </p:childTnLst>
                          </p:cTn>
                        </p:par>
                        <p:par>
                          <p:cTn id="12" fill="hold">
                            <p:stCondLst>
                              <p:cond delay="1000"/>
                            </p:stCondLst>
                            <p:childTnLst>
                              <p:par>
                                <p:cTn id="13" presetID="30" presetClass="entr" presetSubtype="0"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800" decel="100000"/>
                                        <p:tgtEl>
                                          <p:spTgt spid="6"/>
                                        </p:tgtEl>
                                      </p:cBhvr>
                                    </p:animEffect>
                                    <p:anim calcmode="lin" valueType="num">
                                      <p:cBhvr>
                                        <p:cTn id="16" dur="800" decel="100000" fill="hold"/>
                                        <p:tgtEl>
                                          <p:spTgt spid="6"/>
                                        </p:tgtEl>
                                        <p:attrNameLst>
                                          <p:attrName>style.rotation</p:attrName>
                                        </p:attrNameLst>
                                      </p:cBhvr>
                                      <p:tavLst>
                                        <p:tav tm="0">
                                          <p:val>
                                            <p:fltVal val="-90"/>
                                          </p:val>
                                        </p:tav>
                                        <p:tav tm="100000">
                                          <p:val>
                                            <p:fltVal val="0"/>
                                          </p:val>
                                        </p:tav>
                                      </p:tavLst>
                                    </p:anim>
                                    <p:anim calcmode="lin" valueType="num">
                                      <p:cBhvr>
                                        <p:cTn id="17" dur="800" decel="100000" fill="hold"/>
                                        <p:tgtEl>
                                          <p:spTgt spid="6"/>
                                        </p:tgtEl>
                                        <p:attrNameLst>
                                          <p:attrName>ppt_x</p:attrName>
                                        </p:attrNameLst>
                                      </p:cBhvr>
                                      <p:tavLst>
                                        <p:tav tm="0">
                                          <p:val>
                                            <p:strVal val="#ppt_x+0.4"/>
                                          </p:val>
                                        </p:tav>
                                        <p:tav tm="100000">
                                          <p:val>
                                            <p:strVal val="#ppt_x-0.05"/>
                                          </p:val>
                                        </p:tav>
                                      </p:tavLst>
                                    </p:anim>
                                    <p:anim calcmode="lin" valueType="num">
                                      <p:cBhvr>
                                        <p:cTn id="18" dur="800" decel="100000" fill="hold"/>
                                        <p:tgtEl>
                                          <p:spTgt spid="6"/>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576</Words>
  <Application>Microsoft Office PowerPoint</Application>
  <PresentationFormat>Presentación en pantalla (4:3)</PresentationFormat>
  <Paragraphs>35</Paragraphs>
  <Slides>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Calibri</vt:lpstr>
      <vt:lpstr>Arial</vt:lpstr>
      <vt:lpstr>Bell MT</vt:lpstr>
      <vt:lpstr>Office-téma</vt:lpstr>
      <vt:lpstr>Diapositiva 1</vt:lpstr>
      <vt:lpstr>Diapositiva 2</vt:lpstr>
      <vt:lpstr>Diapositiva 3</vt:lpstr>
      <vt:lpstr>Diapositiva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bemutató</dc:title>
  <dc:creator>Varga</dc:creator>
  <cp:lastModifiedBy>RAMON</cp:lastModifiedBy>
  <cp:revision>6</cp:revision>
  <dcterms:created xsi:type="dcterms:W3CDTF">2012-01-29T16:30:50Z</dcterms:created>
  <dcterms:modified xsi:type="dcterms:W3CDTF">2012-05-06T17:30:01Z</dcterms:modified>
</cp:coreProperties>
</file>