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9144000" cy="6858000" type="screen4x3"/>
  <p:notesSz cx="6858000" cy="9144000"/>
  <p:custDataLst>
    <p:tags r:id="rId6"/>
  </p:custDataLst>
  <p:defaultTextStyle>
    <a:defPPr>
      <a:defRPr lang="hu-H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2" d="100"/>
          <a:sy n="92" d="100"/>
        </p:scale>
        <p:origin x="-108"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364921DB-9DD9-4FC9-A3B1-4D4213C38D6E}"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6E2A5B16-52E2-4017-882D-4CC711982C4F}" type="slidenum">
              <a:rPr lang="hu-HU"/>
              <a:pPr>
                <a:defRPr/>
              </a:pPr>
              <a:t>‹Nº›</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24A0F1B1-7816-49B6-8347-F95AC4EBA103}"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2BFB077D-169E-400C-8366-8BE7A9BEFEF1}" type="slidenum">
              <a:rPr lang="hu-HU"/>
              <a:pPr>
                <a:defRPr/>
              </a:pPr>
              <a:t>‹Nº›</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6BE88CEC-3F95-4B17-9D9B-1F468B4962DC}"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8DB7EC1-67C8-40DF-93C1-2E79215744FA}" type="slidenum">
              <a:rPr lang="hu-HU"/>
              <a:pPr>
                <a:defRPr/>
              </a:pPr>
              <a:t>‹Nº›</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971BD1D5-5986-4D7E-B9C0-90B951FE1514}"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81A7170E-9003-4444-8647-EC795AE373A9}" type="slidenum">
              <a:rPr lang="hu-HU"/>
              <a:pPr>
                <a:defRPr/>
              </a:pPr>
              <a:t>‹Nº›</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DE32D144-E1CF-4E33-8F09-0BBD93A5B9E0}" type="datetimeFigureOut">
              <a:rPr lang="hu-HU"/>
              <a:pPr>
                <a:defRPr/>
              </a:pPr>
              <a:t>2012.05.06.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7ED60D7A-0858-4785-9D11-09A79E7A236C}" type="slidenum">
              <a:rPr lang="hu-HU"/>
              <a:pPr>
                <a:defRPr/>
              </a:pPr>
              <a:t>‹Nº›</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4C21DC7C-943D-4177-B586-B0B0DD622CF5}" type="datetimeFigureOut">
              <a:rPr lang="hu-HU"/>
              <a:pPr>
                <a:defRPr/>
              </a:pPr>
              <a:t>2012.05.06.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71C00E1F-D5A2-4D53-B683-7AF25517A7D2}" type="slidenum">
              <a:rPr lang="hu-HU"/>
              <a:pPr>
                <a:defRPr/>
              </a:pPr>
              <a:t>‹Nº›</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E2C8F9F7-77E6-4649-891F-16907525138B}" type="datetimeFigureOut">
              <a:rPr lang="hu-HU"/>
              <a:pPr>
                <a:defRPr/>
              </a:pPr>
              <a:t>2012.05.06.</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BFFCEA3A-574A-42D6-92AC-61B05C0A53A3}" type="slidenum">
              <a:rPr lang="hu-HU"/>
              <a:pPr>
                <a:defRPr/>
              </a:pPr>
              <a:t>‹Nº›</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ABF1A533-2439-4FB6-B7A6-F1BB5C336C6C}" type="datetimeFigureOut">
              <a:rPr lang="hu-HU"/>
              <a:pPr>
                <a:defRPr/>
              </a:pPr>
              <a:t>2012.05.06.</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A836E49B-2399-4906-ABD1-BC4725B4E7E6}" type="slidenum">
              <a:rPr lang="hu-HU"/>
              <a:pPr>
                <a:defRPr/>
              </a:pPr>
              <a:t>‹Nº›</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EC8483EE-6711-4DD0-9C58-DB80CA3FC2C1}" type="datetimeFigureOut">
              <a:rPr lang="hu-HU"/>
              <a:pPr>
                <a:defRPr/>
              </a:pPr>
              <a:t>2012.05.06.</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B55EB6E0-FEEC-46EA-8FD6-FEB0448A8F6C}" type="slidenum">
              <a:rPr lang="hu-HU"/>
              <a:pPr>
                <a:defRPr/>
              </a:pPr>
              <a:t>‹Nº›</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77C1414E-2E45-4355-8AAB-343C93035399}" type="datetimeFigureOut">
              <a:rPr lang="hu-HU"/>
              <a:pPr>
                <a:defRPr/>
              </a:pPr>
              <a:t>2012.05.06.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854A65DF-4632-4163-91F5-FD6FE790F4EB}" type="slidenum">
              <a:rPr lang="hu-HU"/>
              <a:pPr>
                <a:defRPr/>
              </a:pPr>
              <a:t>‹Nº›</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7958BE10-49F3-4403-B18B-EF47321E6036}" type="datetimeFigureOut">
              <a:rPr lang="hu-HU"/>
              <a:pPr>
                <a:defRPr/>
              </a:pPr>
              <a:t>2012.05.06.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DAD5B224-4FB2-41B6-9937-DEB40939550E}" type="slidenum">
              <a:rPr lang="hu-HU"/>
              <a:pPr>
                <a:defRPr/>
              </a:pPr>
              <a:t>‹Nº›</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859CC0F-FC9A-48DF-BD33-CC1F4DB2A380}" type="datetimeFigureOut">
              <a:rPr lang="hu-HU"/>
              <a:pPr>
                <a:defRPr/>
              </a:pPr>
              <a:t>2012.05.06.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1FB75CA-0226-45C8-89D9-FBA6B358D6E6}" type="slidenum">
              <a:rPr lang="hu-HU"/>
              <a:pPr>
                <a:defRPr/>
              </a:pPr>
              <a:t>‹Nº›</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4" name="Szövegdoboz 3"/>
          <p:cNvSpPr txBox="1"/>
          <p:nvPr/>
        </p:nvSpPr>
        <p:spPr>
          <a:xfrm>
            <a:off x="4140200" y="4365625"/>
            <a:ext cx="3633788" cy="1568450"/>
          </a:xfrm>
          <a:prstGeom prst="rect">
            <a:avLst/>
          </a:prstGeom>
          <a:noFill/>
        </p:spPr>
        <p:txBody>
          <a:bodyPr wrap="none">
            <a:spAutoFit/>
          </a:bodyPr>
          <a:lstStyle/>
          <a:p>
            <a:pPr fontAlgn="auto">
              <a:spcBef>
                <a:spcPts val="0"/>
              </a:spcBef>
              <a:spcAft>
                <a:spcPts val="0"/>
              </a:spcAft>
              <a:defRPr/>
            </a:pPr>
            <a:r>
              <a:rPr lang="hu-HU" sz="9600" dirty="0">
                <a:solidFill>
                  <a:schemeClr val="accent6">
                    <a:lumMod val="50000"/>
                  </a:schemeClr>
                </a:solidFill>
                <a:latin typeface="Bell MT" pitchFamily="18" charset="0"/>
                <a:cs typeface="+mn-cs"/>
              </a:rPr>
              <a:t>CORN</a:t>
            </a:r>
            <a:endParaRPr lang="hu-HU" sz="9600" dirty="0">
              <a:solidFill>
                <a:schemeClr val="accent6">
                  <a:lumMod val="50000"/>
                </a:schemeClr>
              </a:solidFill>
              <a:latin typeface="Bell MT" pitchFamily="18" charset="0"/>
              <a:cs typeface="+mn-cs"/>
            </a:endParaRPr>
          </a:p>
        </p:txBody>
      </p:sp>
      <p:pic>
        <p:nvPicPr>
          <p:cNvPr id="1026" name="Picture 2" descr="C:\Users\Varga\Desktop\_kukorica.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539552" y="339080"/>
            <a:ext cx="3810000" cy="381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xmlns="">
                <a:solidFill>
                  <a:srgbClr val="FFFFFF"/>
                </a:solidFill>
              </a14:hiddenFill>
            </a:ext>
          </a:extLst>
        </p:spPr>
      </p:pic>
      <p:sp>
        <p:nvSpPr>
          <p:cNvPr id="6" name="Szövegdoboz 5"/>
          <p:cNvSpPr txBox="1"/>
          <p:nvPr/>
        </p:nvSpPr>
        <p:spPr>
          <a:xfrm>
            <a:off x="6227763" y="6157913"/>
            <a:ext cx="2719387" cy="460375"/>
          </a:xfrm>
          <a:prstGeom prst="rect">
            <a:avLst/>
          </a:prstGeom>
          <a:noFill/>
        </p:spPr>
        <p:txBody>
          <a:bodyPr>
            <a:spAutoFit/>
          </a:bodyPr>
          <a:lstStyle/>
          <a:p>
            <a:pPr fontAlgn="auto">
              <a:spcBef>
                <a:spcPts val="0"/>
              </a:spcBef>
              <a:spcAft>
                <a:spcPts val="0"/>
              </a:spcAft>
              <a:defRPr/>
            </a:pPr>
            <a:r>
              <a:rPr lang="hu-HU" sz="2400" dirty="0" err="1">
                <a:solidFill>
                  <a:schemeClr val="accent6">
                    <a:lumMod val="50000"/>
                  </a:schemeClr>
                </a:solidFill>
                <a:latin typeface="Bell MT" pitchFamily="18" charset="0"/>
                <a:cs typeface="+mn-cs"/>
              </a:rPr>
              <a:t>By</a:t>
            </a:r>
            <a:r>
              <a:rPr lang="hu-HU" sz="2400" dirty="0">
                <a:solidFill>
                  <a:schemeClr val="accent6">
                    <a:lumMod val="50000"/>
                  </a:schemeClr>
                </a:solidFill>
                <a:latin typeface="Bell MT" pitchFamily="18" charset="0"/>
                <a:cs typeface="+mn-cs"/>
              </a:rPr>
              <a:t>:Varga Boglárka</a:t>
            </a:r>
            <a:endParaRPr lang="hu-HU" sz="2400" dirty="0">
              <a:solidFill>
                <a:schemeClr val="accent6">
                  <a:lumMod val="50000"/>
                </a:schemeClr>
              </a:solidFill>
              <a:latin typeface="Bell MT" pitchFamily="18" charset="0"/>
              <a:cs typeface="+mn-cs"/>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p:tgtEl>
                                          <p:spTgt spid="1026"/>
                                        </p:tgtEl>
                                        <p:attrNameLst>
                                          <p:attrName>ppt_y</p:attrName>
                                        </p:attrNameLst>
                                      </p:cBhvr>
                                      <p:tavLst>
                                        <p:tav tm="0">
                                          <p:val>
                                            <p:strVal val="#ppt_y+#ppt_h*1.125000"/>
                                          </p:val>
                                        </p:tav>
                                        <p:tav tm="100000">
                                          <p:val>
                                            <p:strVal val="#ppt_y"/>
                                          </p:val>
                                        </p:tav>
                                      </p:tavLst>
                                    </p:anim>
                                    <p:animEffect transition="in" filter="wipe(up)">
                                      <p:cBhvr>
                                        <p:cTn id="8" dur="500"/>
                                        <p:tgtEl>
                                          <p:spTgt spid="1026"/>
                                        </p:tgtEl>
                                      </p:cBhvr>
                                    </p:animEffect>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1000"/>
                            </p:stCondLst>
                            <p:childTnLst>
                              <p:par>
                                <p:cTn id="16" presetID="26"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4" name="Téglalap 3"/>
          <p:cNvSpPr/>
          <p:nvPr/>
        </p:nvSpPr>
        <p:spPr>
          <a:xfrm>
            <a:off x="107950" y="188913"/>
            <a:ext cx="4572000" cy="5724525"/>
          </a:xfrm>
          <a:prstGeom prst="rect">
            <a:avLst/>
          </a:prstGeom>
        </p:spPr>
        <p:txBody>
          <a:bodyPr>
            <a:spAutoFit/>
          </a:bodyPr>
          <a:lstStyle/>
          <a:p>
            <a:pPr algn="ctr" fontAlgn="auto">
              <a:spcBef>
                <a:spcPts val="0"/>
              </a:spcBef>
              <a:spcAft>
                <a:spcPts val="0"/>
              </a:spcAft>
              <a:defRPr/>
            </a:pPr>
            <a:r>
              <a:rPr lang="hu-HU" sz="2400" b="1" i="1" dirty="0" err="1">
                <a:solidFill>
                  <a:schemeClr val="accent6">
                    <a:lumMod val="50000"/>
                  </a:schemeClr>
                </a:solidFill>
                <a:latin typeface="Bell MT" pitchFamily="18" charset="0"/>
                <a:cs typeface="+mn-cs"/>
              </a:rPr>
              <a:t>Origins</a:t>
            </a:r>
            <a:r>
              <a:rPr lang="hu-HU" sz="2400" b="1" i="1" dirty="0">
                <a:solidFill>
                  <a:schemeClr val="accent6">
                    <a:lumMod val="50000"/>
                  </a:schemeClr>
                </a:solidFill>
                <a:latin typeface="Bell MT" pitchFamily="18" charset="0"/>
                <a:cs typeface="+mn-cs"/>
              </a:rPr>
              <a:t> of </a:t>
            </a:r>
            <a:r>
              <a:rPr lang="hu-HU" sz="2400" b="1" i="1" dirty="0" err="1">
                <a:solidFill>
                  <a:schemeClr val="accent6">
                    <a:lumMod val="50000"/>
                  </a:schemeClr>
                </a:solidFill>
                <a:latin typeface="Bell MT" pitchFamily="18" charset="0"/>
                <a:cs typeface="+mn-cs"/>
              </a:rPr>
              <a:t>Corn</a:t>
            </a:r>
            <a:r>
              <a:rPr lang="hu-HU" sz="2400" b="1" i="1" dirty="0">
                <a:solidFill>
                  <a:schemeClr val="accent6">
                    <a:lumMod val="50000"/>
                  </a:schemeClr>
                </a:solidFill>
                <a:latin typeface="Bell MT" pitchFamily="18" charset="0"/>
                <a:cs typeface="+mn-cs"/>
              </a:rPr>
              <a:t>  </a:t>
            </a:r>
          </a:p>
          <a:p>
            <a:pPr algn="ctr" fontAlgn="auto">
              <a:spcBef>
                <a:spcPts val="0"/>
              </a:spcBef>
              <a:spcAft>
                <a:spcPts val="0"/>
              </a:spcAft>
              <a:defRPr/>
            </a:pPr>
            <a:r>
              <a:rPr lang="hu-HU" i="1" dirty="0">
                <a:solidFill>
                  <a:schemeClr val="accent6">
                    <a:lumMod val="50000"/>
                  </a:schemeClr>
                </a:solidFill>
                <a:latin typeface="Bell MT" pitchFamily="18" charset="0"/>
                <a:cs typeface="+mn-cs"/>
              </a:rPr>
              <a:t>A </a:t>
            </a:r>
            <a:r>
              <a:rPr lang="hu-HU" i="1" dirty="0" err="1">
                <a:solidFill>
                  <a:schemeClr val="accent6">
                    <a:lumMod val="50000"/>
                  </a:schemeClr>
                </a:solidFill>
                <a:latin typeface="Bell MT" pitchFamily="18" charset="0"/>
                <a:cs typeface="+mn-cs"/>
              </a:rPr>
              <a:t>large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number</a:t>
            </a:r>
            <a:r>
              <a:rPr lang="hu-HU" i="1" dirty="0">
                <a:solidFill>
                  <a:schemeClr val="accent6">
                    <a:lumMod val="50000"/>
                  </a:schemeClr>
                </a:solidFill>
                <a:latin typeface="Bell MT" pitchFamily="18" charset="0"/>
                <a:cs typeface="+mn-cs"/>
              </a:rPr>
              <a:t> of </a:t>
            </a:r>
            <a:r>
              <a:rPr lang="hu-HU" i="1" dirty="0" err="1">
                <a:solidFill>
                  <a:schemeClr val="accent6">
                    <a:lumMod val="50000"/>
                  </a:schemeClr>
                </a:solidFill>
                <a:latin typeface="Bell MT" pitchFamily="18" charset="0"/>
                <a:cs typeface="+mn-cs"/>
              </a:rPr>
              <a:t>Indian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myths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deal</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with</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origin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of</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and </a:t>
            </a:r>
            <a:r>
              <a:rPr lang="hu-HU" i="1" dirty="0" err="1">
                <a:solidFill>
                  <a:schemeClr val="accent6">
                    <a:lumMod val="50000"/>
                  </a:schemeClr>
                </a:solidFill>
                <a:latin typeface="Bell MT" pitchFamily="18" charset="0"/>
                <a:cs typeface="+mn-cs"/>
              </a:rPr>
              <a:t>how</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it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came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be </a:t>
            </a:r>
            <a:r>
              <a:rPr lang="hu-HU" i="1" dirty="0" err="1">
                <a:solidFill>
                  <a:schemeClr val="accent6">
                    <a:lumMod val="50000"/>
                  </a:schemeClr>
                </a:solidFill>
                <a:latin typeface="Bell MT" pitchFamily="18" charset="0"/>
                <a:cs typeface="+mn-cs"/>
              </a:rPr>
              <a:t>grown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by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humans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Many</a:t>
            </a:r>
            <a:r>
              <a:rPr lang="hu-HU" i="1" dirty="0">
                <a:solidFill>
                  <a:schemeClr val="accent6">
                    <a:lumMod val="50000"/>
                  </a:schemeClr>
                </a:solidFill>
                <a:latin typeface="Bell MT" pitchFamily="18" charset="0"/>
                <a:cs typeface="+mn-cs"/>
              </a:rPr>
              <a:t> of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tales</a:t>
            </a:r>
            <a:r>
              <a:rPr lang="hu-HU" i="1" dirty="0">
                <a:solidFill>
                  <a:schemeClr val="accent6">
                    <a:lumMod val="50000"/>
                  </a:schemeClr>
                </a:solidFill>
                <a:latin typeface="Bell MT" pitchFamily="18" charset="0"/>
                <a:cs typeface="+mn-cs"/>
              </a:rPr>
              <a:t> center </a:t>
            </a:r>
            <a:r>
              <a:rPr lang="hu-HU" i="1" dirty="0" err="1">
                <a:solidFill>
                  <a:schemeClr val="accent6">
                    <a:lumMod val="50000"/>
                  </a:schemeClr>
                </a:solidFill>
                <a:latin typeface="Bell MT" pitchFamily="18" charset="0"/>
                <a:cs typeface="+mn-cs"/>
              </a:rPr>
              <a:t>on</a:t>
            </a:r>
            <a:r>
              <a:rPr lang="hu-HU" i="1" dirty="0">
                <a:solidFill>
                  <a:schemeClr val="accent6">
                    <a:lumMod val="50000"/>
                  </a:schemeClr>
                </a:solidFill>
                <a:latin typeface="Bell MT" pitchFamily="18" charset="0"/>
                <a:cs typeface="+mn-cs"/>
              </a:rPr>
              <a:t> a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Mother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female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figure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who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introduces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people</a:t>
            </a:r>
            <a:r>
              <a:rPr lang="hu-HU" i="1" dirty="0">
                <a:solidFill>
                  <a:schemeClr val="accent6">
                    <a:lumMod val="50000"/>
                  </a:schemeClr>
                </a:solidFill>
                <a:latin typeface="Bell MT" pitchFamily="18" charset="0"/>
                <a:cs typeface="+mn-cs"/>
              </a:rPr>
              <a:t>. </a:t>
            </a:r>
          </a:p>
          <a:p>
            <a:pPr algn="ctr" fontAlgn="auto">
              <a:spcBef>
                <a:spcPts val="0"/>
              </a:spcBef>
              <a:spcAft>
                <a:spcPts val="0"/>
              </a:spcAft>
              <a:defRPr/>
            </a:pPr>
            <a:r>
              <a:rPr lang="hu-HU" i="1" dirty="0" err="1">
                <a:solidFill>
                  <a:schemeClr val="accent6">
                    <a:lumMod val="50000"/>
                  </a:schemeClr>
                </a:solidFill>
                <a:latin typeface="Bell MT" pitchFamily="18" charset="0"/>
                <a:cs typeface="+mn-cs"/>
              </a:rPr>
              <a:t>In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one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myth</a:t>
            </a:r>
            <a:r>
              <a:rPr lang="hu-HU" i="1" dirty="0">
                <a:solidFill>
                  <a:schemeClr val="accent6">
                    <a:lumMod val="50000"/>
                  </a:schemeClr>
                </a:solidFill>
                <a:latin typeface="Bell MT" pitchFamily="18" charset="0"/>
                <a:cs typeface="+mn-cs"/>
              </a:rPr>
              <a:t>, told </a:t>
            </a:r>
            <a:r>
              <a:rPr lang="hu-HU" i="1" dirty="0" err="1">
                <a:solidFill>
                  <a:schemeClr val="accent6">
                    <a:lumMod val="50000"/>
                  </a:schemeClr>
                </a:solidFill>
                <a:latin typeface="Bell MT" pitchFamily="18" charset="0"/>
                <a:cs typeface="+mn-cs"/>
              </a:rPr>
              <a:t>by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Creeks</a:t>
            </a:r>
            <a:r>
              <a:rPr lang="hu-HU" i="1" dirty="0">
                <a:solidFill>
                  <a:schemeClr val="accent6">
                    <a:lumMod val="50000"/>
                  </a:schemeClr>
                </a:solidFill>
                <a:latin typeface="Bell MT" pitchFamily="18" charset="0"/>
                <a:cs typeface="+mn-cs"/>
              </a:rPr>
              <a:t> and </a:t>
            </a:r>
            <a:r>
              <a:rPr lang="hu-HU" i="1" dirty="0" err="1">
                <a:solidFill>
                  <a:schemeClr val="accent6">
                    <a:lumMod val="50000"/>
                  </a:schemeClr>
                </a:solidFill>
                <a:latin typeface="Bell MT" pitchFamily="18" charset="0"/>
                <a:cs typeface="+mn-cs"/>
              </a:rPr>
              <a:t>other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tribes</a:t>
            </a:r>
            <a:r>
              <a:rPr lang="hu-HU" i="1" dirty="0">
                <a:solidFill>
                  <a:schemeClr val="accent6">
                    <a:lumMod val="50000"/>
                  </a:schemeClr>
                </a:solidFill>
                <a:latin typeface="Bell MT" pitchFamily="18" charset="0"/>
                <a:cs typeface="+mn-cs"/>
              </a:rPr>
              <a:t> of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southeastern</a:t>
            </a:r>
            <a:r>
              <a:rPr lang="hu-HU" i="1" dirty="0">
                <a:solidFill>
                  <a:schemeClr val="accent6">
                    <a:lumMod val="50000"/>
                  </a:schemeClr>
                </a:solidFill>
                <a:latin typeface="Bell MT" pitchFamily="18" charset="0"/>
                <a:cs typeface="+mn-cs"/>
              </a:rPr>
              <a:t> United </a:t>
            </a:r>
            <a:r>
              <a:rPr lang="hu-HU" i="1" dirty="0" err="1">
                <a:solidFill>
                  <a:schemeClr val="accent6">
                    <a:lumMod val="50000"/>
                  </a:schemeClr>
                </a:solidFill>
                <a:latin typeface="Bell MT" pitchFamily="18" charset="0"/>
                <a:cs typeface="+mn-cs"/>
              </a:rPr>
              <a:t>States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Woman</a:t>
            </a:r>
            <a:r>
              <a:rPr lang="hu-HU" i="1" dirty="0">
                <a:solidFill>
                  <a:schemeClr val="accent6">
                    <a:lumMod val="50000"/>
                  </a:schemeClr>
                </a:solidFill>
                <a:latin typeface="Bell MT" pitchFamily="18" charset="0"/>
                <a:cs typeface="+mn-cs"/>
              </a:rPr>
              <a:t> is an old </a:t>
            </a:r>
            <a:r>
              <a:rPr lang="hu-HU" i="1" dirty="0" err="1">
                <a:solidFill>
                  <a:schemeClr val="accent6">
                    <a:lumMod val="50000"/>
                  </a:schemeClr>
                </a:solidFill>
                <a:latin typeface="Bell MT" pitchFamily="18" charset="0"/>
                <a:cs typeface="+mn-cs"/>
              </a:rPr>
              <a:t>woman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living</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with</a:t>
            </a:r>
            <a:r>
              <a:rPr lang="hu-HU" i="1" dirty="0">
                <a:solidFill>
                  <a:schemeClr val="accent6">
                    <a:lumMod val="50000"/>
                  </a:schemeClr>
                </a:solidFill>
                <a:latin typeface="Bell MT" pitchFamily="18" charset="0"/>
                <a:cs typeface="+mn-cs"/>
              </a:rPr>
              <a:t> a </a:t>
            </a:r>
            <a:r>
              <a:rPr lang="hu-HU" i="1" dirty="0" err="1">
                <a:solidFill>
                  <a:schemeClr val="accent6">
                    <a:lumMod val="50000"/>
                  </a:schemeClr>
                </a:solidFill>
                <a:latin typeface="Bell MT" pitchFamily="18" charset="0"/>
                <a:cs typeface="+mn-cs"/>
              </a:rPr>
              <a:t>family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that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does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not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know</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who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she</a:t>
            </a:r>
            <a:r>
              <a:rPr lang="hu-HU" i="1" dirty="0">
                <a:solidFill>
                  <a:schemeClr val="accent6">
                    <a:lumMod val="50000"/>
                  </a:schemeClr>
                </a:solidFill>
                <a:latin typeface="Bell MT" pitchFamily="18" charset="0"/>
                <a:cs typeface="+mn-cs"/>
              </a:rPr>
              <a:t> is. </a:t>
            </a:r>
            <a:r>
              <a:rPr lang="hu-HU" i="1" dirty="0" err="1">
                <a:solidFill>
                  <a:schemeClr val="accent6">
                    <a:lumMod val="50000"/>
                  </a:schemeClr>
                </a:solidFill>
                <a:latin typeface="Bell MT" pitchFamily="18" charset="0"/>
                <a:cs typeface="+mn-cs"/>
              </a:rPr>
              <a:t>Every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day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feeds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family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dishes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but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members</a:t>
            </a:r>
            <a:r>
              <a:rPr lang="hu-HU" i="1" dirty="0">
                <a:solidFill>
                  <a:schemeClr val="accent6">
                    <a:lumMod val="50000"/>
                  </a:schemeClr>
                </a:solidFill>
                <a:latin typeface="Bell MT" pitchFamily="18" charset="0"/>
                <a:cs typeface="+mn-cs"/>
              </a:rPr>
              <a:t> of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family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cannot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figure</a:t>
            </a:r>
            <a:r>
              <a:rPr lang="hu-HU" i="1" dirty="0">
                <a:solidFill>
                  <a:schemeClr val="accent6">
                    <a:lumMod val="50000"/>
                  </a:schemeClr>
                </a:solidFill>
                <a:latin typeface="Bell MT" pitchFamily="18" charset="0"/>
                <a:cs typeface="+mn-cs"/>
              </a:rPr>
              <a:t> out </a:t>
            </a:r>
            <a:r>
              <a:rPr lang="hu-HU" i="1" dirty="0" err="1">
                <a:solidFill>
                  <a:schemeClr val="accent6">
                    <a:lumMod val="50000"/>
                  </a:schemeClr>
                </a:solidFill>
                <a:latin typeface="Bell MT" pitchFamily="18" charset="0"/>
                <a:cs typeface="+mn-cs"/>
              </a:rPr>
              <a:t>where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gets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food</a:t>
            </a:r>
            <a:r>
              <a:rPr lang="hu-HU" i="1" dirty="0">
                <a:solidFill>
                  <a:schemeClr val="accent6">
                    <a:lumMod val="50000"/>
                  </a:schemeClr>
                </a:solidFill>
                <a:latin typeface="Bell MT" pitchFamily="18" charset="0"/>
                <a:cs typeface="+mn-cs"/>
              </a:rPr>
              <a:t>. </a:t>
            </a:r>
          </a:p>
          <a:p>
            <a:pPr algn="ctr" fontAlgn="auto">
              <a:spcBef>
                <a:spcPts val="0"/>
              </a:spcBef>
              <a:spcAft>
                <a:spcPts val="0"/>
              </a:spcAft>
              <a:defRPr/>
            </a:pPr>
            <a:r>
              <a:rPr lang="hu-HU" i="1" dirty="0" err="1">
                <a:solidFill>
                  <a:schemeClr val="accent6">
                    <a:lumMod val="50000"/>
                  </a:schemeClr>
                </a:solidFill>
                <a:latin typeface="Bell MT" pitchFamily="18" charset="0"/>
                <a:cs typeface="+mn-cs"/>
              </a:rPr>
              <a:t>One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day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wanting</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discover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where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old </a:t>
            </a:r>
            <a:r>
              <a:rPr lang="hu-HU" i="1" dirty="0" err="1">
                <a:solidFill>
                  <a:schemeClr val="accent6">
                    <a:lumMod val="50000"/>
                  </a:schemeClr>
                </a:solidFill>
                <a:latin typeface="Bell MT" pitchFamily="18" charset="0"/>
                <a:cs typeface="+mn-cs"/>
              </a:rPr>
              <a:t>woman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gets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sons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spy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Depending</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version of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story,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is </a:t>
            </a:r>
            <a:r>
              <a:rPr lang="hu-HU" i="1" dirty="0" err="1">
                <a:solidFill>
                  <a:schemeClr val="accent6">
                    <a:lumMod val="50000"/>
                  </a:schemeClr>
                </a:solidFill>
                <a:latin typeface="Bell MT" pitchFamily="18" charset="0"/>
                <a:cs typeface="+mn-cs"/>
              </a:rPr>
              <a:t>either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scabs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sores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that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rubs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off</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her</a:t>
            </a:r>
            <a:r>
              <a:rPr lang="hu-HU" i="1" dirty="0">
                <a:solidFill>
                  <a:schemeClr val="accent6">
                    <a:lumMod val="50000"/>
                  </a:schemeClr>
                </a:solidFill>
                <a:latin typeface="Bell MT" pitchFamily="18" charset="0"/>
                <a:cs typeface="+mn-cs"/>
              </a:rPr>
              <a:t> body, </a:t>
            </a:r>
            <a:r>
              <a:rPr lang="hu-HU" i="1" dirty="0" err="1">
                <a:solidFill>
                  <a:schemeClr val="accent6">
                    <a:lumMod val="50000"/>
                  </a:schemeClr>
                </a:solidFill>
                <a:latin typeface="Bell MT" pitchFamily="18" charset="0"/>
                <a:cs typeface="+mn-cs"/>
              </a:rPr>
              <a:t>washings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from</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feet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nail</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clippings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even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feces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In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all</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versions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origin</a:t>
            </a:r>
            <a:r>
              <a:rPr lang="hu-HU" i="1" dirty="0">
                <a:solidFill>
                  <a:schemeClr val="accent6">
                    <a:lumMod val="50000"/>
                  </a:schemeClr>
                </a:solidFill>
                <a:latin typeface="Bell MT" pitchFamily="18" charset="0"/>
                <a:cs typeface="+mn-cs"/>
              </a:rPr>
              <a:t> of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is </a:t>
            </a:r>
            <a:r>
              <a:rPr lang="hu-HU" i="1" dirty="0" err="1">
                <a:solidFill>
                  <a:schemeClr val="accent6">
                    <a:lumMod val="50000"/>
                  </a:schemeClr>
                </a:solidFill>
                <a:latin typeface="Bell MT" pitchFamily="18" charset="0"/>
                <a:cs typeface="+mn-cs"/>
              </a:rPr>
              <a:t>disgusting</a:t>
            </a:r>
            <a:r>
              <a:rPr lang="hu-HU" i="1" dirty="0">
                <a:solidFill>
                  <a:schemeClr val="accent6">
                    <a:lumMod val="50000"/>
                  </a:schemeClr>
                </a:solidFill>
                <a:latin typeface="Bell MT" pitchFamily="18" charset="0"/>
                <a:cs typeface="+mn-cs"/>
              </a:rPr>
              <a:t>, and </a:t>
            </a:r>
            <a:r>
              <a:rPr lang="hu-HU" i="1" dirty="0" err="1">
                <a:solidFill>
                  <a:schemeClr val="accent6">
                    <a:lumMod val="50000"/>
                  </a:schemeClr>
                </a:solidFill>
                <a:latin typeface="Bell MT" pitchFamily="18" charset="0"/>
                <a:cs typeface="+mn-cs"/>
              </a:rPr>
              <a:t>once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family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members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know</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its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origin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they</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refuse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eat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it</a:t>
            </a:r>
            <a:r>
              <a:rPr lang="hu-HU" i="1" dirty="0">
                <a:solidFill>
                  <a:schemeClr val="accent6">
                    <a:lumMod val="50000"/>
                  </a:schemeClr>
                </a:solidFill>
                <a:latin typeface="Bell MT" pitchFamily="18" charset="0"/>
                <a:cs typeface="+mn-cs"/>
              </a:rPr>
              <a:t>. </a:t>
            </a:r>
          </a:p>
        </p:txBody>
      </p:sp>
      <p:sp>
        <p:nvSpPr>
          <p:cNvPr id="5" name="Téglalap 4"/>
          <p:cNvSpPr>
            <a:spLocks noChangeArrowheads="1"/>
          </p:cNvSpPr>
          <p:nvPr/>
        </p:nvSpPr>
        <p:spPr bwMode="auto">
          <a:xfrm>
            <a:off x="4703763" y="3860800"/>
            <a:ext cx="4572000" cy="2862263"/>
          </a:xfrm>
          <a:prstGeom prst="rect">
            <a:avLst/>
          </a:prstGeom>
          <a:noFill/>
          <a:ln w="9525">
            <a:noFill/>
            <a:miter lim="800000"/>
            <a:headEnd/>
            <a:tailEnd/>
          </a:ln>
        </p:spPr>
        <p:txBody>
          <a:bodyPr>
            <a:spAutoFit/>
          </a:bodyPr>
          <a:lstStyle/>
          <a:p>
            <a:pPr algn="ctr"/>
            <a:r>
              <a:rPr lang="hu-HU" b="1" i="1">
                <a:solidFill>
                  <a:srgbClr val="984807"/>
                </a:solidFill>
                <a:latin typeface="Bell MT" pitchFamily="18" charset="0"/>
              </a:rPr>
              <a:t>deity god or goddess </a:t>
            </a:r>
          </a:p>
          <a:p>
            <a:pPr algn="ctr"/>
            <a:r>
              <a:rPr lang="hu-HU" i="1">
                <a:solidFill>
                  <a:srgbClr val="984807"/>
                </a:solidFill>
                <a:latin typeface="Bell MT" pitchFamily="18" charset="0"/>
              </a:rPr>
              <a:t>The Corn Woman solves the problem in one of several ways. In one version, she tells the sons to clear a large piece of ground, kill her, and drag her body around the clearing seven times. However, the sons clear only seven small spaces, cut off her head, and drag it around the seven spots. Wherever her blood fell, corn grew. According to the story, this is why corn only grows in some places and not all over the world</a:t>
            </a:r>
          </a:p>
        </p:txBody>
      </p:sp>
      <p:pic>
        <p:nvPicPr>
          <p:cNvPr id="3074" name="Picture 2"/>
          <p:cNvPicPr>
            <a:picLocks noChangeAspect="1" noChangeArrowheads="1"/>
          </p:cNvPicPr>
          <p:nvPr/>
        </p:nvPicPr>
        <p:blipFill>
          <a:blip r:embed="rId3" cstate="email"/>
          <a:srcRect/>
          <a:stretch>
            <a:fillRect/>
          </a:stretch>
        </p:blipFill>
        <p:spPr bwMode="auto">
          <a:xfrm>
            <a:off x="5580063" y="193675"/>
            <a:ext cx="2879725" cy="3576638"/>
          </a:xfrm>
          <a:prstGeom prst="rect">
            <a:avLst/>
          </a:prstGeom>
          <a:noFill/>
          <a:ln w="9525">
            <a:noFill/>
            <a:miter lim="800000"/>
            <a:headEnd/>
            <a:tailEnd/>
          </a:ln>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3" presetClass="entr" presetSubtype="16" fill="hold" nodeType="afterEffect">
                                  <p:stCondLst>
                                    <p:cond delay="0"/>
                                  </p:stCondLst>
                                  <p:childTnLst>
                                    <p:set>
                                      <p:cBhvr>
                                        <p:cTn id="20" dur="1" fill="hold">
                                          <p:stCondLst>
                                            <p:cond delay="0"/>
                                          </p:stCondLst>
                                        </p:cTn>
                                        <p:tgtEl>
                                          <p:spTgt spid="3074"/>
                                        </p:tgtEl>
                                        <p:attrNameLst>
                                          <p:attrName>style.visibility</p:attrName>
                                        </p:attrNameLst>
                                      </p:cBhvr>
                                      <p:to>
                                        <p:strVal val="visible"/>
                                      </p:to>
                                    </p:set>
                                    <p:animEffect transition="in" filter="plus(in)">
                                      <p:cBhvr>
                                        <p:cTn id="21"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5" name="Téglalap 4"/>
          <p:cNvSpPr/>
          <p:nvPr/>
        </p:nvSpPr>
        <p:spPr>
          <a:xfrm>
            <a:off x="0" y="-603250"/>
            <a:ext cx="3851275" cy="8402638"/>
          </a:xfrm>
          <a:prstGeom prst="rect">
            <a:avLst/>
          </a:prstGeom>
        </p:spPr>
        <p:txBody>
          <a:bodyPr>
            <a:spAutoFit/>
          </a:bodyPr>
          <a:lstStyle/>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err="1">
                <a:solidFill>
                  <a:schemeClr val="accent6">
                    <a:lumMod val="50000"/>
                  </a:schemeClr>
                </a:solidFill>
                <a:latin typeface="Bell MT" pitchFamily="18" charset="0"/>
                <a:cs typeface="+mn-cs"/>
              </a:rPr>
              <a:t>In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another</a:t>
            </a:r>
            <a:r>
              <a:rPr lang="hu-HU" sz="2000" i="1" dirty="0">
                <a:solidFill>
                  <a:schemeClr val="accent6">
                    <a:lumMod val="50000"/>
                  </a:schemeClr>
                </a:solidFill>
                <a:latin typeface="Bell MT" pitchFamily="18" charset="0"/>
                <a:cs typeface="+mn-cs"/>
              </a:rPr>
              <a:t> account,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Woman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tells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boys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build</a:t>
            </a:r>
            <a:r>
              <a:rPr lang="hu-HU" sz="2000" i="1" dirty="0">
                <a:solidFill>
                  <a:schemeClr val="accent6">
                    <a:lumMod val="50000"/>
                  </a:schemeClr>
                </a:solidFill>
                <a:latin typeface="Bell MT" pitchFamily="18" charset="0"/>
                <a:cs typeface="+mn-cs"/>
              </a:rPr>
              <a:t> a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crib</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lock</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her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inside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it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for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four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days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At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end of </a:t>
            </a:r>
            <a:r>
              <a:rPr lang="hu-HU" sz="2000" i="1" dirty="0" err="1">
                <a:solidFill>
                  <a:schemeClr val="accent6">
                    <a:lumMod val="50000"/>
                  </a:schemeClr>
                </a:solidFill>
                <a:latin typeface="Bell MT" pitchFamily="18" charset="0"/>
                <a:cs typeface="+mn-cs"/>
              </a:rPr>
              <a:t>that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time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they</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open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crib</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find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it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filled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with</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The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Woman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shows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them</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how</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use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p>
          <a:p>
            <a:pPr algn="ctr" fontAlgn="auto">
              <a:spcBef>
                <a:spcPts val="0"/>
              </a:spcBef>
              <a:spcAft>
                <a:spcPts val="0"/>
              </a:spcAft>
              <a:defRPr/>
            </a:pPr>
            <a:r>
              <a:rPr lang="hu-HU" sz="2000" i="1" dirty="0" err="1">
                <a:solidFill>
                  <a:schemeClr val="accent6">
                    <a:lumMod val="50000"/>
                  </a:schemeClr>
                </a:solidFill>
                <a:latin typeface="Bell MT" pitchFamily="18" charset="0"/>
                <a:cs typeface="+mn-cs"/>
              </a:rPr>
              <a:t>Other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stories</a:t>
            </a:r>
            <a:r>
              <a:rPr lang="hu-HU" sz="2000" i="1" dirty="0">
                <a:solidFill>
                  <a:schemeClr val="accent6">
                    <a:lumMod val="50000"/>
                  </a:schemeClr>
                </a:solidFill>
                <a:latin typeface="Bell MT" pitchFamily="18" charset="0"/>
                <a:cs typeface="+mn-cs"/>
              </a:rPr>
              <a:t> of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origin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of</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involve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goddesses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who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choose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men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teach</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uses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of</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spread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knowledge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their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people</a:t>
            </a:r>
            <a:r>
              <a:rPr lang="hu-HU" sz="2000" i="1" dirty="0">
                <a:solidFill>
                  <a:schemeClr val="accent6">
                    <a:lumMod val="50000"/>
                  </a:schemeClr>
                </a:solidFill>
                <a:latin typeface="Bell MT" pitchFamily="18" charset="0"/>
                <a:cs typeface="+mn-cs"/>
              </a:rPr>
              <a:t>. The Seneca </a:t>
            </a:r>
            <a:r>
              <a:rPr lang="hu-HU" sz="2000" i="1" dirty="0" err="1">
                <a:solidFill>
                  <a:schemeClr val="accent6">
                    <a:lumMod val="50000"/>
                  </a:schemeClr>
                </a:solidFill>
                <a:latin typeface="Bell MT" pitchFamily="18" charset="0"/>
                <a:cs typeface="+mn-cs"/>
              </a:rPr>
              <a:t>Indians</a:t>
            </a:r>
            <a:r>
              <a:rPr lang="hu-HU" sz="2000" i="1" dirty="0">
                <a:solidFill>
                  <a:schemeClr val="accent6">
                    <a:lumMod val="50000"/>
                  </a:schemeClr>
                </a:solidFill>
                <a:latin typeface="Bell MT" pitchFamily="18" charset="0"/>
                <a:cs typeface="+mn-cs"/>
              </a:rPr>
              <a:t> of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Northeast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tell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of</a:t>
            </a:r>
            <a:r>
              <a:rPr lang="hu-HU" sz="2000" i="1" dirty="0">
                <a:solidFill>
                  <a:schemeClr val="accent6">
                    <a:lumMod val="50000"/>
                  </a:schemeClr>
                </a:solidFill>
                <a:latin typeface="Bell MT" pitchFamily="18" charset="0"/>
                <a:cs typeface="+mn-cs"/>
              </a:rPr>
              <a:t> a </a:t>
            </a:r>
            <a:r>
              <a:rPr lang="hu-HU" sz="2000" i="1" dirty="0" err="1">
                <a:solidFill>
                  <a:schemeClr val="accent6">
                    <a:lumMod val="50000"/>
                  </a:schemeClr>
                </a:solidFill>
                <a:latin typeface="Bell MT" pitchFamily="18" charset="0"/>
                <a:cs typeface="+mn-cs"/>
              </a:rPr>
              <a:t>beautiful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woman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who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lived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a</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cliff</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sang</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village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below</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Her</a:t>
            </a:r>
            <a:r>
              <a:rPr lang="hu-HU" sz="2000" i="1" dirty="0">
                <a:solidFill>
                  <a:schemeClr val="accent6">
                    <a:lumMod val="50000"/>
                  </a:schemeClr>
                </a:solidFill>
                <a:latin typeface="Bell MT" pitchFamily="18" charset="0"/>
                <a:cs typeface="+mn-cs"/>
              </a:rPr>
              <a:t> song told an old man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climb</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top and be </a:t>
            </a:r>
            <a:r>
              <a:rPr lang="hu-HU" sz="2000" i="1" dirty="0" err="1">
                <a:solidFill>
                  <a:schemeClr val="accent6">
                    <a:lumMod val="50000"/>
                  </a:schemeClr>
                </a:solidFill>
                <a:latin typeface="Bell MT" pitchFamily="18" charset="0"/>
                <a:cs typeface="+mn-cs"/>
              </a:rPr>
              <a:t>her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husband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At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first</a:t>
            </a:r>
            <a:r>
              <a:rPr lang="hu-HU" sz="2000" i="1" dirty="0">
                <a:solidFill>
                  <a:schemeClr val="accent6">
                    <a:lumMod val="50000"/>
                  </a:schemeClr>
                </a:solidFill>
                <a:latin typeface="Bell MT" pitchFamily="18" charset="0"/>
                <a:cs typeface="+mn-cs"/>
              </a:rPr>
              <a:t>, he </a:t>
            </a:r>
            <a:r>
              <a:rPr lang="hu-HU" sz="2000" i="1" dirty="0" err="1">
                <a:solidFill>
                  <a:schemeClr val="accent6">
                    <a:lumMod val="50000"/>
                  </a:schemeClr>
                </a:solidFill>
                <a:latin typeface="Bell MT" pitchFamily="18" charset="0"/>
                <a:cs typeface="+mn-cs"/>
              </a:rPr>
              <a:t>refused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because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climb</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was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steep</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but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villagers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persuaded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him</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go. </a:t>
            </a:r>
          </a:p>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a:solidFill>
                  <a:schemeClr val="accent6">
                    <a:lumMod val="50000"/>
                  </a:schemeClr>
                </a:solidFill>
                <a:latin typeface="Bell MT" pitchFamily="18" charset="0"/>
                <a:cs typeface="+mn-cs"/>
              </a:rPr>
              <a:t> </a:t>
            </a:r>
            <a:endParaRPr lang="hu-HU" sz="2000" i="1" dirty="0">
              <a:solidFill>
                <a:schemeClr val="accent6">
                  <a:lumMod val="50000"/>
                </a:schemeClr>
              </a:solidFill>
              <a:latin typeface="Bell MT" pitchFamily="18" charset="0"/>
              <a:cs typeface="+mn-cs"/>
            </a:endParaRPr>
          </a:p>
        </p:txBody>
      </p:sp>
      <p:sp>
        <p:nvSpPr>
          <p:cNvPr id="6" name="Téglalap 5"/>
          <p:cNvSpPr/>
          <p:nvPr/>
        </p:nvSpPr>
        <p:spPr>
          <a:xfrm>
            <a:off x="4427538" y="207963"/>
            <a:ext cx="4572000" cy="2862262"/>
          </a:xfrm>
          <a:prstGeom prst="rect">
            <a:avLst/>
          </a:prstGeom>
        </p:spPr>
        <p:txBody>
          <a:bodyPr>
            <a:spAutoFit/>
          </a:bodyPr>
          <a:lstStyle/>
          <a:p>
            <a:pPr algn="ctr" fontAlgn="auto">
              <a:spcBef>
                <a:spcPts val="0"/>
              </a:spcBef>
              <a:spcAft>
                <a:spcPts val="0"/>
              </a:spcAft>
              <a:defRPr/>
            </a:pPr>
            <a:r>
              <a:rPr lang="hu-HU" i="1" dirty="0" err="1">
                <a:solidFill>
                  <a:schemeClr val="accent6">
                    <a:lumMod val="50000"/>
                  </a:schemeClr>
                </a:solidFill>
                <a:latin typeface="Bell MT" pitchFamily="18" charset="0"/>
                <a:cs typeface="+mn-cs"/>
              </a:rPr>
              <a:t>When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old man </a:t>
            </a:r>
            <a:r>
              <a:rPr lang="hu-HU" i="1" dirty="0" err="1">
                <a:solidFill>
                  <a:schemeClr val="accent6">
                    <a:lumMod val="50000"/>
                  </a:schemeClr>
                </a:solidFill>
                <a:latin typeface="Bell MT" pitchFamily="18" charset="0"/>
                <a:cs typeface="+mn-cs"/>
              </a:rPr>
              <a:t>reached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top,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woman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asked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him</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make</a:t>
            </a:r>
            <a:r>
              <a:rPr lang="hu-HU" i="1" dirty="0">
                <a:solidFill>
                  <a:schemeClr val="accent6">
                    <a:lumMod val="50000"/>
                  </a:schemeClr>
                </a:solidFill>
                <a:latin typeface="Bell MT" pitchFamily="18" charset="0"/>
                <a:cs typeface="+mn-cs"/>
              </a:rPr>
              <a:t> love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also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taught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him</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how</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care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for</a:t>
            </a:r>
            <a:r>
              <a:rPr lang="hu-HU" i="1" dirty="0">
                <a:solidFill>
                  <a:schemeClr val="accent6">
                    <a:lumMod val="50000"/>
                  </a:schemeClr>
                </a:solidFill>
                <a:latin typeface="Bell MT" pitchFamily="18" charset="0"/>
                <a:cs typeface="+mn-cs"/>
              </a:rPr>
              <a:t> a </a:t>
            </a:r>
            <a:r>
              <a:rPr lang="hu-HU" i="1" dirty="0" err="1">
                <a:solidFill>
                  <a:schemeClr val="accent6">
                    <a:lumMod val="50000"/>
                  </a:schemeClr>
                </a:solidFill>
                <a:latin typeface="Bell MT" pitchFamily="18" charset="0"/>
                <a:cs typeface="+mn-cs"/>
              </a:rPr>
              <a:t>young</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plant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that</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would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grow</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spot </a:t>
            </a:r>
            <a:r>
              <a:rPr lang="hu-HU" i="1" dirty="0" err="1">
                <a:solidFill>
                  <a:schemeClr val="accent6">
                    <a:lumMod val="50000"/>
                  </a:schemeClr>
                </a:solidFill>
                <a:latin typeface="Bell MT" pitchFamily="18" charset="0"/>
                <a:cs typeface="+mn-cs"/>
              </a:rPr>
              <a:t>where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they</a:t>
            </a:r>
            <a:r>
              <a:rPr lang="hu-HU" i="1" dirty="0">
                <a:solidFill>
                  <a:schemeClr val="accent6">
                    <a:lumMod val="50000"/>
                  </a:schemeClr>
                </a:solidFill>
                <a:latin typeface="Bell MT" pitchFamily="18" charset="0"/>
                <a:cs typeface="+mn-cs"/>
              </a:rPr>
              <a:t> made love. The old man </a:t>
            </a:r>
            <a:r>
              <a:rPr lang="hu-HU" i="1" dirty="0" err="1">
                <a:solidFill>
                  <a:schemeClr val="accent6">
                    <a:lumMod val="50000"/>
                  </a:schemeClr>
                </a:solidFill>
                <a:latin typeface="Bell MT" pitchFamily="18" charset="0"/>
                <a:cs typeface="+mn-cs"/>
              </a:rPr>
              <a:t>fainted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as</a:t>
            </a:r>
            <a:r>
              <a:rPr lang="hu-HU" i="1" dirty="0">
                <a:solidFill>
                  <a:schemeClr val="accent6">
                    <a:lumMod val="50000"/>
                  </a:schemeClr>
                </a:solidFill>
                <a:latin typeface="Bell MT" pitchFamily="18" charset="0"/>
                <a:cs typeface="+mn-cs"/>
              </a:rPr>
              <a:t> he </a:t>
            </a:r>
            <a:r>
              <a:rPr lang="hu-HU" i="1" dirty="0" err="1">
                <a:solidFill>
                  <a:schemeClr val="accent6">
                    <a:lumMod val="50000"/>
                  </a:schemeClr>
                </a:solidFill>
                <a:latin typeface="Bell MT" pitchFamily="18" charset="0"/>
                <a:cs typeface="+mn-cs"/>
              </a:rPr>
              <a:t>embraced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woman</a:t>
            </a:r>
            <a:r>
              <a:rPr lang="hu-HU" i="1" dirty="0">
                <a:solidFill>
                  <a:schemeClr val="accent6">
                    <a:lumMod val="50000"/>
                  </a:schemeClr>
                </a:solidFill>
                <a:latin typeface="Bell MT" pitchFamily="18" charset="0"/>
                <a:cs typeface="+mn-cs"/>
              </a:rPr>
              <a:t>, and </a:t>
            </a:r>
            <a:r>
              <a:rPr lang="hu-HU" i="1" dirty="0" err="1">
                <a:solidFill>
                  <a:schemeClr val="accent6">
                    <a:lumMod val="50000"/>
                  </a:schemeClr>
                </a:solidFill>
                <a:latin typeface="Bell MT" pitchFamily="18" charset="0"/>
                <a:cs typeface="+mn-cs"/>
              </a:rPr>
              <a:t>when</a:t>
            </a:r>
            <a:r>
              <a:rPr lang="hu-HU" i="1" dirty="0">
                <a:solidFill>
                  <a:schemeClr val="accent6">
                    <a:lumMod val="50000"/>
                  </a:schemeClr>
                </a:solidFill>
                <a:latin typeface="Bell MT" pitchFamily="18" charset="0"/>
                <a:cs typeface="+mn-cs"/>
              </a:rPr>
              <a:t> he </a:t>
            </a:r>
            <a:r>
              <a:rPr lang="hu-HU" i="1" dirty="0" err="1">
                <a:solidFill>
                  <a:schemeClr val="accent6">
                    <a:lumMod val="50000"/>
                  </a:schemeClr>
                </a:solidFill>
                <a:latin typeface="Bell MT" pitchFamily="18" charset="0"/>
                <a:cs typeface="+mn-cs"/>
              </a:rPr>
              <a:t>awoke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woman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was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gone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Five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days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later</a:t>
            </a:r>
            <a:r>
              <a:rPr lang="hu-HU" i="1" dirty="0">
                <a:solidFill>
                  <a:schemeClr val="accent6">
                    <a:lumMod val="50000"/>
                  </a:schemeClr>
                </a:solidFill>
                <a:latin typeface="Bell MT" pitchFamily="18" charset="0"/>
                <a:cs typeface="+mn-cs"/>
              </a:rPr>
              <a:t>, he </a:t>
            </a:r>
            <a:r>
              <a:rPr lang="hu-HU" i="1" dirty="0" err="1">
                <a:solidFill>
                  <a:schemeClr val="accent6">
                    <a:lumMod val="50000"/>
                  </a:schemeClr>
                </a:solidFill>
                <a:latin typeface="Bell MT" pitchFamily="18" charset="0"/>
                <a:cs typeface="+mn-cs"/>
              </a:rPr>
              <a:t>returned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spot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find</a:t>
            </a:r>
            <a:r>
              <a:rPr lang="hu-HU" i="1" dirty="0">
                <a:solidFill>
                  <a:schemeClr val="accent6">
                    <a:lumMod val="50000"/>
                  </a:schemeClr>
                </a:solidFill>
                <a:latin typeface="Bell MT" pitchFamily="18" charset="0"/>
                <a:cs typeface="+mn-cs"/>
              </a:rPr>
              <a:t> a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plant</a:t>
            </a:r>
            <a:r>
              <a:rPr lang="hu-HU" i="1" dirty="0">
                <a:solidFill>
                  <a:schemeClr val="accent6">
                    <a:lumMod val="50000"/>
                  </a:schemeClr>
                </a:solidFill>
                <a:latin typeface="Bell MT" pitchFamily="18" charset="0"/>
                <a:cs typeface="+mn-cs"/>
              </a:rPr>
              <a:t>. He </a:t>
            </a:r>
            <a:r>
              <a:rPr lang="hu-HU" i="1" dirty="0" err="1">
                <a:solidFill>
                  <a:schemeClr val="accent6">
                    <a:lumMod val="50000"/>
                  </a:schemeClr>
                </a:solidFill>
                <a:latin typeface="Bell MT" pitchFamily="18" charset="0"/>
                <a:cs typeface="+mn-cs"/>
              </a:rPr>
              <a:t>husked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and </a:t>
            </a:r>
            <a:r>
              <a:rPr lang="hu-HU" i="1" dirty="0" err="1">
                <a:solidFill>
                  <a:schemeClr val="accent6">
                    <a:lumMod val="50000"/>
                  </a:schemeClr>
                </a:solidFill>
                <a:latin typeface="Bell MT" pitchFamily="18" charset="0"/>
                <a:cs typeface="+mn-cs"/>
              </a:rPr>
              <a:t>gave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some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grains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to</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each</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member</a:t>
            </a:r>
            <a:r>
              <a:rPr lang="hu-HU" i="1" dirty="0">
                <a:solidFill>
                  <a:schemeClr val="accent6">
                    <a:lumMod val="50000"/>
                  </a:schemeClr>
                </a:solidFill>
                <a:latin typeface="Bell MT" pitchFamily="18" charset="0"/>
                <a:cs typeface="+mn-cs"/>
              </a:rPr>
              <a:t> of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tribe</a:t>
            </a:r>
            <a:r>
              <a:rPr lang="hu-HU" i="1" dirty="0">
                <a:solidFill>
                  <a:schemeClr val="accent6">
                    <a:lumMod val="50000"/>
                  </a:schemeClr>
                </a:solidFill>
                <a:latin typeface="Bell MT" pitchFamily="18" charset="0"/>
                <a:cs typeface="+mn-cs"/>
              </a:rPr>
              <a:t>. The Seneca </a:t>
            </a:r>
            <a:r>
              <a:rPr lang="hu-HU" i="1" dirty="0" err="1">
                <a:solidFill>
                  <a:schemeClr val="accent6">
                    <a:lumMod val="50000"/>
                  </a:schemeClr>
                </a:solidFill>
                <a:latin typeface="Bell MT" pitchFamily="18" charset="0"/>
                <a:cs typeface="+mn-cs"/>
              </a:rPr>
              <a:t>then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shared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their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knowledge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with</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other</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tribes</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spreading</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corn</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around</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the</a:t>
            </a:r>
            <a:r>
              <a:rPr lang="hu-HU" i="1" dirty="0">
                <a:solidFill>
                  <a:schemeClr val="accent6">
                    <a:lumMod val="50000"/>
                  </a:schemeClr>
                </a:solidFill>
                <a:latin typeface="Bell MT" pitchFamily="18" charset="0"/>
                <a:cs typeface="+mn-cs"/>
              </a:rPr>
              <a:t> </a:t>
            </a:r>
            <a:r>
              <a:rPr lang="hu-HU" i="1" dirty="0" err="1">
                <a:solidFill>
                  <a:schemeClr val="accent6">
                    <a:lumMod val="50000"/>
                  </a:schemeClr>
                </a:solidFill>
                <a:latin typeface="Bell MT" pitchFamily="18" charset="0"/>
                <a:cs typeface="+mn-cs"/>
              </a:rPr>
              <a:t>world</a:t>
            </a:r>
            <a:r>
              <a:rPr lang="hu-HU" i="1" dirty="0">
                <a:solidFill>
                  <a:schemeClr val="accent6">
                    <a:lumMod val="50000"/>
                  </a:schemeClr>
                </a:solidFill>
                <a:latin typeface="Bell MT" pitchFamily="18" charset="0"/>
                <a:cs typeface="+mn-cs"/>
              </a:rPr>
              <a:t>.</a:t>
            </a:r>
            <a:endParaRPr lang="hu-HU" i="1" dirty="0">
              <a:solidFill>
                <a:schemeClr val="accent6">
                  <a:lumMod val="50000"/>
                </a:schemeClr>
              </a:solidFill>
              <a:latin typeface="Bell MT" pitchFamily="18" charset="0"/>
              <a:cs typeface="+mn-cs"/>
            </a:endParaRPr>
          </a:p>
        </p:txBody>
      </p:sp>
      <p:pic>
        <p:nvPicPr>
          <p:cNvPr id="4098" name="Picture 2" descr="C:\Users\Varga\Desktop\kukorica.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211960" y="3212976"/>
            <a:ext cx="4624535" cy="333544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80">
                                          <p:stCondLst>
                                            <p:cond delay="0"/>
                                          </p:stCondLst>
                                        </p:cTn>
                                        <p:tgtEl>
                                          <p:spTgt spid="6"/>
                                        </p:tgtEl>
                                      </p:cBhvr>
                                    </p:animEffect>
                                    <p:anim calcmode="lin" valueType="num">
                                      <p:cBhvr>
                                        <p:cTn id="2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gtEl>
                                      </p:cBhvr>
                                      <p:to x="100000" y="60000"/>
                                    </p:animScale>
                                    <p:animScale>
                                      <p:cBhvr>
                                        <p:cTn id="31" dur="166" decel="50000">
                                          <p:stCondLst>
                                            <p:cond delay="676"/>
                                          </p:stCondLst>
                                        </p:cTn>
                                        <p:tgtEl>
                                          <p:spTgt spid="6"/>
                                        </p:tgtEl>
                                      </p:cBhvr>
                                      <p:to x="100000" y="100000"/>
                                    </p:animScale>
                                    <p:animScale>
                                      <p:cBhvr>
                                        <p:cTn id="32" dur="26">
                                          <p:stCondLst>
                                            <p:cond delay="1312"/>
                                          </p:stCondLst>
                                        </p:cTn>
                                        <p:tgtEl>
                                          <p:spTgt spid="6"/>
                                        </p:tgtEl>
                                      </p:cBhvr>
                                      <p:to x="100000" y="80000"/>
                                    </p:animScale>
                                    <p:animScale>
                                      <p:cBhvr>
                                        <p:cTn id="33" dur="166" decel="50000">
                                          <p:stCondLst>
                                            <p:cond delay="1338"/>
                                          </p:stCondLst>
                                        </p:cTn>
                                        <p:tgtEl>
                                          <p:spTgt spid="6"/>
                                        </p:tgtEl>
                                      </p:cBhvr>
                                      <p:to x="100000" y="100000"/>
                                    </p:animScale>
                                    <p:animScale>
                                      <p:cBhvr>
                                        <p:cTn id="34" dur="26">
                                          <p:stCondLst>
                                            <p:cond delay="1642"/>
                                          </p:stCondLst>
                                        </p:cTn>
                                        <p:tgtEl>
                                          <p:spTgt spid="6"/>
                                        </p:tgtEl>
                                      </p:cBhvr>
                                      <p:to x="100000" y="90000"/>
                                    </p:animScale>
                                    <p:animScale>
                                      <p:cBhvr>
                                        <p:cTn id="35" dur="166" decel="50000">
                                          <p:stCondLst>
                                            <p:cond delay="1668"/>
                                          </p:stCondLst>
                                        </p:cTn>
                                        <p:tgtEl>
                                          <p:spTgt spid="6"/>
                                        </p:tgtEl>
                                      </p:cBhvr>
                                      <p:to x="100000" y="100000"/>
                                    </p:animScale>
                                    <p:animScale>
                                      <p:cBhvr>
                                        <p:cTn id="36" dur="26">
                                          <p:stCondLst>
                                            <p:cond delay="1808"/>
                                          </p:stCondLst>
                                        </p:cTn>
                                        <p:tgtEl>
                                          <p:spTgt spid="6"/>
                                        </p:tgtEl>
                                      </p:cBhvr>
                                      <p:to x="100000" y="95000"/>
                                    </p:animScale>
                                    <p:animScale>
                                      <p:cBhvr>
                                        <p:cTn id="37" dur="166" decel="50000">
                                          <p:stCondLst>
                                            <p:cond delay="1834"/>
                                          </p:stCondLst>
                                        </p:cTn>
                                        <p:tgtEl>
                                          <p:spTgt spid="6"/>
                                        </p:tgtEl>
                                      </p:cBhvr>
                                      <p:to x="100000" y="100000"/>
                                    </p:animScale>
                                  </p:childTnLst>
                                </p:cTn>
                              </p:par>
                            </p:childTnLst>
                          </p:cTn>
                        </p:par>
                        <p:par>
                          <p:cTn id="38" fill="hold">
                            <p:stCondLst>
                              <p:cond delay="4000"/>
                            </p:stCondLst>
                            <p:childTnLst>
                              <p:par>
                                <p:cTn id="39" presetID="6" presetClass="entr" presetSubtype="16" fill="hold" nodeType="afterEffect">
                                  <p:stCondLst>
                                    <p:cond delay="0"/>
                                  </p:stCondLst>
                                  <p:childTnLst>
                                    <p:set>
                                      <p:cBhvr>
                                        <p:cTn id="40" dur="1" fill="hold">
                                          <p:stCondLst>
                                            <p:cond delay="0"/>
                                          </p:stCondLst>
                                        </p:cTn>
                                        <p:tgtEl>
                                          <p:spTgt spid="4098"/>
                                        </p:tgtEl>
                                        <p:attrNameLst>
                                          <p:attrName>style.visibility</p:attrName>
                                        </p:attrNameLst>
                                      </p:cBhvr>
                                      <p:to>
                                        <p:strVal val="visible"/>
                                      </p:to>
                                    </p:set>
                                    <p:animEffect transition="in" filter="circle(in)">
                                      <p:cBhvr>
                                        <p:cTn id="41"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5" name="Téglalap 4"/>
          <p:cNvSpPr/>
          <p:nvPr/>
        </p:nvSpPr>
        <p:spPr>
          <a:xfrm>
            <a:off x="611188" y="115888"/>
            <a:ext cx="5741987" cy="1262062"/>
          </a:xfrm>
          <a:prstGeom prst="rect">
            <a:avLst/>
          </a:prstGeom>
        </p:spPr>
        <p:txBody>
          <a:bodyPr>
            <a:spAutoFit/>
          </a:bodyPr>
          <a:lstStyle/>
          <a:p>
            <a:pPr fontAlgn="auto">
              <a:spcBef>
                <a:spcPts val="0"/>
              </a:spcBef>
              <a:spcAft>
                <a:spcPts val="0"/>
              </a:spcAft>
              <a:defRPr/>
            </a:pPr>
            <a:r>
              <a:rPr lang="hu-HU" sz="4000" b="1" dirty="0" err="1">
                <a:solidFill>
                  <a:schemeClr val="accent6">
                    <a:lumMod val="50000"/>
                  </a:schemeClr>
                </a:solidFill>
                <a:latin typeface="Bell MT" pitchFamily="18" charset="0"/>
                <a:cs typeface="+mn-cs"/>
              </a:rPr>
              <a:t>Summer</a:t>
            </a:r>
            <a:r>
              <a:rPr lang="hu-HU" sz="3200" b="1" dirty="0">
                <a:solidFill>
                  <a:schemeClr val="accent6">
                    <a:lumMod val="50000"/>
                  </a:schemeClr>
                </a:solidFill>
                <a:latin typeface="Bell MT" pitchFamily="18" charset="0"/>
                <a:cs typeface="+mn-cs"/>
              </a:rPr>
              <a:t> </a:t>
            </a:r>
            <a:r>
              <a:rPr lang="hu-HU" sz="3200" b="1" dirty="0" err="1">
                <a:solidFill>
                  <a:schemeClr val="accent6">
                    <a:lumMod val="50000"/>
                  </a:schemeClr>
                </a:solidFill>
                <a:latin typeface="Bell MT" pitchFamily="18" charset="0"/>
                <a:cs typeface="+mn-cs"/>
              </a:rPr>
              <a:t>Corn</a:t>
            </a:r>
            <a:r>
              <a:rPr lang="hu-HU" sz="3200" b="1" dirty="0">
                <a:solidFill>
                  <a:schemeClr val="accent6">
                    <a:lumMod val="50000"/>
                  </a:schemeClr>
                </a:solidFill>
                <a:latin typeface="Bell MT" pitchFamily="18" charset="0"/>
                <a:cs typeface="+mn-cs"/>
              </a:rPr>
              <a:t> </a:t>
            </a:r>
            <a:r>
              <a:rPr lang="hu-HU" sz="3200" b="1" dirty="0" err="1">
                <a:solidFill>
                  <a:schemeClr val="accent6">
                    <a:lumMod val="50000"/>
                  </a:schemeClr>
                </a:solidFill>
                <a:latin typeface="Bell MT" pitchFamily="18" charset="0"/>
                <a:cs typeface="+mn-cs"/>
              </a:rPr>
              <a:t>Salad</a:t>
            </a:r>
            <a:r>
              <a:rPr lang="hu-HU" sz="3200" b="1" dirty="0">
                <a:solidFill>
                  <a:schemeClr val="accent6">
                    <a:lumMod val="50000"/>
                  </a:schemeClr>
                </a:solidFill>
                <a:latin typeface="Bell MT" pitchFamily="18" charset="0"/>
                <a:cs typeface="+mn-cs"/>
              </a:rPr>
              <a:t>’s recipe:</a:t>
            </a:r>
          </a:p>
          <a:p>
            <a:pPr fontAlgn="auto">
              <a:spcBef>
                <a:spcPts val="0"/>
              </a:spcBef>
              <a:spcAft>
                <a:spcPts val="0"/>
              </a:spcAft>
              <a:defRPr/>
            </a:pPr>
            <a:r>
              <a:rPr lang="hu-HU" dirty="0">
                <a:latin typeface="+mn-lt"/>
                <a:cs typeface="+mn-cs"/>
              </a:rPr>
              <a:t> </a:t>
            </a:r>
          </a:p>
          <a:p>
            <a:pPr fontAlgn="auto">
              <a:spcBef>
                <a:spcPts val="0"/>
              </a:spcBef>
              <a:spcAft>
                <a:spcPts val="0"/>
              </a:spcAft>
              <a:defRPr/>
            </a:pPr>
            <a:r>
              <a:rPr lang="hu-HU" dirty="0">
                <a:latin typeface="+mn-lt"/>
                <a:cs typeface="+mn-cs"/>
              </a:rPr>
              <a:t> </a:t>
            </a:r>
          </a:p>
        </p:txBody>
      </p:sp>
      <p:sp>
        <p:nvSpPr>
          <p:cNvPr id="6" name="Téglalap 5"/>
          <p:cNvSpPr/>
          <p:nvPr/>
        </p:nvSpPr>
        <p:spPr>
          <a:xfrm>
            <a:off x="323850" y="1052513"/>
            <a:ext cx="4572000" cy="5632450"/>
          </a:xfrm>
          <a:prstGeom prst="rect">
            <a:avLst/>
          </a:prstGeom>
        </p:spPr>
        <p:txBody>
          <a:bodyPr>
            <a:spAutoFit/>
          </a:bodyPr>
          <a:lstStyle/>
          <a:p>
            <a:pPr algn="ctr" fontAlgn="auto">
              <a:spcBef>
                <a:spcPts val="0"/>
              </a:spcBef>
              <a:spcAft>
                <a:spcPts val="0"/>
              </a:spcAft>
              <a:defRPr/>
            </a:pPr>
            <a:r>
              <a:rPr lang="hu-HU" sz="2000" b="1" dirty="0" err="1">
                <a:solidFill>
                  <a:schemeClr val="accent6">
                    <a:lumMod val="50000"/>
                  </a:schemeClr>
                </a:solidFill>
                <a:latin typeface="Bell MT" pitchFamily="18" charset="0"/>
                <a:cs typeface="+mn-cs"/>
              </a:rPr>
              <a:t>Ingredients</a:t>
            </a:r>
            <a:endParaRPr lang="hu-HU" sz="2000" b="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a:solidFill>
                  <a:schemeClr val="accent6">
                    <a:lumMod val="50000"/>
                  </a:schemeClr>
                </a:solidFill>
                <a:latin typeface="Bell MT" pitchFamily="18" charset="0"/>
                <a:cs typeface="+mn-cs"/>
              </a:rPr>
              <a:t>6 </a:t>
            </a:r>
            <a:r>
              <a:rPr lang="hu-HU" sz="2000" i="1" dirty="0" err="1">
                <a:solidFill>
                  <a:schemeClr val="accent6">
                    <a:lumMod val="50000"/>
                  </a:schemeClr>
                </a:solidFill>
                <a:latin typeface="Bell MT" pitchFamily="18" charset="0"/>
                <a:cs typeface="+mn-cs"/>
              </a:rPr>
              <a:t>ears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husked</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cleaned</a:t>
            </a: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a:solidFill>
                  <a:schemeClr val="accent6">
                    <a:lumMod val="50000"/>
                  </a:schemeClr>
                </a:solidFill>
                <a:latin typeface="Bell MT" pitchFamily="18" charset="0"/>
                <a:cs typeface="+mn-cs"/>
              </a:rPr>
              <a:t>3 </a:t>
            </a:r>
            <a:r>
              <a:rPr lang="hu-HU" sz="2000" i="1" dirty="0" err="1">
                <a:solidFill>
                  <a:schemeClr val="accent6">
                    <a:lumMod val="50000"/>
                  </a:schemeClr>
                </a:solidFill>
                <a:latin typeface="Bell MT" pitchFamily="18" charset="0"/>
                <a:cs typeface="+mn-cs"/>
              </a:rPr>
              <a:t>large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tomatoes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diced</a:t>
            </a: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a:solidFill>
                  <a:schemeClr val="accent6">
                    <a:lumMod val="50000"/>
                  </a:schemeClr>
                </a:solidFill>
                <a:latin typeface="Bell MT" pitchFamily="18" charset="0"/>
                <a:cs typeface="+mn-cs"/>
              </a:rPr>
              <a:t>1 </a:t>
            </a:r>
            <a:r>
              <a:rPr lang="hu-HU" sz="2000" i="1" dirty="0" err="1">
                <a:solidFill>
                  <a:schemeClr val="accent6">
                    <a:lumMod val="50000"/>
                  </a:schemeClr>
                </a:solidFill>
                <a:latin typeface="Bell MT" pitchFamily="18" charset="0"/>
                <a:cs typeface="+mn-cs"/>
              </a:rPr>
              <a:t>large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onion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diced</a:t>
            </a: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a:solidFill>
                  <a:schemeClr val="accent6">
                    <a:lumMod val="50000"/>
                  </a:schemeClr>
                </a:solidFill>
                <a:latin typeface="Bell MT" pitchFamily="18" charset="0"/>
                <a:cs typeface="+mn-cs"/>
              </a:rPr>
              <a:t>1/4 </a:t>
            </a:r>
            <a:r>
              <a:rPr lang="hu-HU" sz="2000" i="1" dirty="0" err="1">
                <a:solidFill>
                  <a:schemeClr val="accent6">
                    <a:lumMod val="50000"/>
                  </a:schemeClr>
                </a:solidFill>
                <a:latin typeface="Bell MT" pitchFamily="18" charset="0"/>
                <a:cs typeface="+mn-cs"/>
              </a:rPr>
              <a:t>cup</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chopped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fresh</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basil</a:t>
            </a: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a:solidFill>
                  <a:schemeClr val="accent6">
                    <a:lumMod val="50000"/>
                  </a:schemeClr>
                </a:solidFill>
                <a:latin typeface="Bell MT" pitchFamily="18" charset="0"/>
                <a:cs typeface="+mn-cs"/>
              </a:rPr>
              <a:t>1/4 </a:t>
            </a:r>
            <a:r>
              <a:rPr lang="hu-HU" sz="2000" i="1" dirty="0" err="1">
                <a:solidFill>
                  <a:schemeClr val="accent6">
                    <a:lumMod val="50000"/>
                  </a:schemeClr>
                </a:solidFill>
                <a:latin typeface="Bell MT" pitchFamily="18" charset="0"/>
                <a:cs typeface="+mn-cs"/>
              </a:rPr>
              <a:t>cup</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olive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oil</a:t>
            </a: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a:solidFill>
                  <a:schemeClr val="accent6">
                    <a:lumMod val="50000"/>
                  </a:schemeClr>
                </a:solidFill>
                <a:latin typeface="Bell MT" pitchFamily="18" charset="0"/>
                <a:cs typeface="+mn-cs"/>
              </a:rPr>
              <a:t>2 </a:t>
            </a:r>
            <a:r>
              <a:rPr lang="hu-HU" sz="2000" i="1" dirty="0" err="1">
                <a:solidFill>
                  <a:schemeClr val="accent6">
                    <a:lumMod val="50000"/>
                  </a:schemeClr>
                </a:solidFill>
                <a:latin typeface="Bell MT" pitchFamily="18" charset="0"/>
                <a:cs typeface="+mn-cs"/>
              </a:rPr>
              <a:t>tablespoons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white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vinegar</a:t>
            </a: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i="1" dirty="0" err="1">
                <a:solidFill>
                  <a:schemeClr val="accent6">
                    <a:lumMod val="50000"/>
                  </a:schemeClr>
                </a:solidFill>
                <a:latin typeface="Bell MT" pitchFamily="18" charset="0"/>
                <a:cs typeface="+mn-cs"/>
              </a:rPr>
              <a:t>salt</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pepper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taste</a:t>
            </a:r>
            <a:endParaRPr lang="hu-HU" sz="2000" i="1"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dirty="0">
                <a:solidFill>
                  <a:schemeClr val="accent6">
                    <a:lumMod val="50000"/>
                  </a:schemeClr>
                </a:solidFill>
                <a:latin typeface="Bell MT" pitchFamily="18" charset="0"/>
                <a:cs typeface="+mn-cs"/>
              </a:rPr>
              <a:t> </a:t>
            </a:r>
          </a:p>
          <a:p>
            <a:pPr algn="ctr" fontAlgn="auto">
              <a:spcBef>
                <a:spcPts val="0"/>
              </a:spcBef>
              <a:spcAft>
                <a:spcPts val="0"/>
              </a:spcAft>
              <a:defRPr/>
            </a:pPr>
            <a:r>
              <a:rPr lang="hu-HU" sz="2000" b="1" dirty="0" err="1">
                <a:solidFill>
                  <a:schemeClr val="accent6">
                    <a:lumMod val="50000"/>
                  </a:schemeClr>
                </a:solidFill>
                <a:latin typeface="Bell MT" pitchFamily="18" charset="0"/>
                <a:cs typeface="+mn-cs"/>
              </a:rPr>
              <a:t>Directions</a:t>
            </a:r>
            <a:endParaRPr lang="hu-HU" sz="2000" dirty="0">
              <a:solidFill>
                <a:schemeClr val="accent6">
                  <a:lumMod val="50000"/>
                </a:schemeClr>
              </a:solidFill>
              <a:latin typeface="Bell MT" pitchFamily="18" charset="0"/>
              <a:cs typeface="+mn-cs"/>
            </a:endParaRPr>
          </a:p>
          <a:p>
            <a:pPr algn="ctr" fontAlgn="auto">
              <a:spcBef>
                <a:spcPts val="0"/>
              </a:spcBef>
              <a:spcAft>
                <a:spcPts val="0"/>
              </a:spcAft>
              <a:defRPr/>
            </a:pPr>
            <a:r>
              <a:rPr lang="hu-HU" sz="2000" b="1" dirty="0">
                <a:solidFill>
                  <a:schemeClr val="accent6">
                    <a:lumMod val="50000"/>
                  </a:schemeClr>
                </a:solidFill>
                <a:latin typeface="Bell MT" pitchFamily="18" charset="0"/>
                <a:cs typeface="+mn-cs"/>
              </a:rPr>
              <a:t> </a:t>
            </a:r>
            <a:r>
              <a:rPr lang="hu-HU" sz="2000" b="1" i="1" dirty="0">
                <a:solidFill>
                  <a:schemeClr val="accent6">
                    <a:lumMod val="50000"/>
                  </a:schemeClr>
                </a:solidFill>
                <a:latin typeface="Bell MT" pitchFamily="18" charset="0"/>
                <a:cs typeface="+mn-cs"/>
              </a:rPr>
              <a:t>1st </a:t>
            </a:r>
            <a:r>
              <a:rPr lang="hu-HU" sz="2000" b="1" i="1" dirty="0" err="1">
                <a:solidFill>
                  <a:schemeClr val="accent6">
                    <a:lumMod val="50000"/>
                  </a:schemeClr>
                </a:solidFill>
                <a:latin typeface="Bell MT" pitchFamily="18" charset="0"/>
                <a:cs typeface="+mn-cs"/>
              </a:rPr>
              <a:t>step</a:t>
            </a:r>
            <a:r>
              <a:rPr lang="hu-HU" sz="2000" b="1" i="1" dirty="0">
                <a:solidFill>
                  <a:schemeClr val="accent6">
                    <a:lumMod val="50000"/>
                  </a:schemeClr>
                </a:solidFill>
                <a:latin typeface="Bell MT" pitchFamily="18" charset="0"/>
                <a:cs typeface="+mn-cs"/>
              </a:rPr>
              <a: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Bring</a:t>
            </a:r>
            <a:r>
              <a:rPr lang="hu-HU" sz="2000" i="1" dirty="0">
                <a:solidFill>
                  <a:schemeClr val="accent6">
                    <a:lumMod val="50000"/>
                  </a:schemeClr>
                </a:solidFill>
                <a:latin typeface="Bell MT" pitchFamily="18" charset="0"/>
                <a:cs typeface="+mn-cs"/>
              </a:rPr>
              <a:t> a </a:t>
            </a:r>
            <a:r>
              <a:rPr lang="hu-HU" sz="2000" i="1" dirty="0" err="1">
                <a:solidFill>
                  <a:schemeClr val="accent6">
                    <a:lumMod val="50000"/>
                  </a:schemeClr>
                </a:solidFill>
                <a:latin typeface="Bell MT" pitchFamily="18" charset="0"/>
                <a:cs typeface="+mn-cs"/>
              </a:rPr>
              <a:t>large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pot</a:t>
            </a:r>
            <a:r>
              <a:rPr lang="hu-HU" sz="2000" i="1" dirty="0">
                <a:solidFill>
                  <a:schemeClr val="accent6">
                    <a:lumMod val="50000"/>
                  </a:schemeClr>
                </a:solidFill>
                <a:latin typeface="Bell MT" pitchFamily="18" charset="0"/>
                <a:cs typeface="+mn-cs"/>
              </a:rPr>
              <a:t> of </a:t>
            </a:r>
            <a:r>
              <a:rPr lang="hu-HU" sz="2000" i="1" dirty="0" err="1">
                <a:solidFill>
                  <a:schemeClr val="accent6">
                    <a:lumMod val="50000"/>
                  </a:schemeClr>
                </a:solidFill>
                <a:latin typeface="Bell MT" pitchFamily="18" charset="0"/>
                <a:cs typeface="+mn-cs"/>
              </a:rPr>
              <a:t>lightly</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salted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water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a </a:t>
            </a:r>
            <a:r>
              <a:rPr lang="hu-HU" sz="2000" i="1" dirty="0" err="1">
                <a:solidFill>
                  <a:schemeClr val="accent6">
                    <a:lumMod val="50000"/>
                  </a:schemeClr>
                </a:solidFill>
                <a:latin typeface="Bell MT" pitchFamily="18" charset="0"/>
                <a:cs typeface="+mn-cs"/>
              </a:rPr>
              <a:t>boil</a:t>
            </a:r>
            <a:r>
              <a:rPr lang="hu-HU" sz="2000" i="1" dirty="0">
                <a:solidFill>
                  <a:schemeClr val="accent6">
                    <a:lumMod val="50000"/>
                  </a:schemeClr>
                </a:solidFill>
                <a:latin typeface="Bell MT" pitchFamily="18" charset="0"/>
                <a:cs typeface="+mn-cs"/>
              </a:rPr>
              <a:t>. Cook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in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boiling</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water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for</a:t>
            </a:r>
            <a:r>
              <a:rPr lang="hu-HU" sz="2000" i="1" dirty="0">
                <a:solidFill>
                  <a:schemeClr val="accent6">
                    <a:lumMod val="50000"/>
                  </a:schemeClr>
                </a:solidFill>
                <a:latin typeface="Bell MT" pitchFamily="18" charset="0"/>
                <a:cs typeface="+mn-cs"/>
              </a:rPr>
              <a:t> 7 </a:t>
            </a:r>
            <a:r>
              <a:rPr lang="hu-HU" sz="2000" i="1" dirty="0" err="1">
                <a:solidFill>
                  <a:schemeClr val="accent6">
                    <a:lumMod val="50000"/>
                  </a:schemeClr>
                </a:solidFill>
                <a:latin typeface="Bell MT" pitchFamily="18" charset="0"/>
                <a:cs typeface="+mn-cs"/>
              </a:rPr>
              <a:t>to</a:t>
            </a:r>
            <a:r>
              <a:rPr lang="hu-HU" sz="2000" i="1" dirty="0">
                <a:solidFill>
                  <a:schemeClr val="accent6">
                    <a:lumMod val="50000"/>
                  </a:schemeClr>
                </a:solidFill>
                <a:latin typeface="Bell MT" pitchFamily="18" charset="0"/>
                <a:cs typeface="+mn-cs"/>
              </a:rPr>
              <a:t> 10 </a:t>
            </a:r>
            <a:r>
              <a:rPr lang="hu-HU" sz="2000" i="1" dirty="0" err="1">
                <a:solidFill>
                  <a:schemeClr val="accent6">
                    <a:lumMod val="50000"/>
                  </a:schemeClr>
                </a:solidFill>
                <a:latin typeface="Bell MT" pitchFamily="18" charset="0"/>
                <a:cs typeface="+mn-cs"/>
              </a:rPr>
              <a:t>minutes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until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desired</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tenderness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Drain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cool</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cut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kernels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off</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cob</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with</a:t>
            </a:r>
            <a:r>
              <a:rPr lang="hu-HU" sz="2000" i="1" dirty="0">
                <a:solidFill>
                  <a:schemeClr val="accent6">
                    <a:lumMod val="50000"/>
                  </a:schemeClr>
                </a:solidFill>
                <a:latin typeface="Bell MT" pitchFamily="18" charset="0"/>
                <a:cs typeface="+mn-cs"/>
              </a:rPr>
              <a:t> a </a:t>
            </a:r>
            <a:r>
              <a:rPr lang="hu-HU" sz="2000" i="1" dirty="0" err="1">
                <a:solidFill>
                  <a:schemeClr val="accent6">
                    <a:lumMod val="50000"/>
                  </a:schemeClr>
                </a:solidFill>
                <a:latin typeface="Bell MT" pitchFamily="18" charset="0"/>
                <a:cs typeface="+mn-cs"/>
              </a:rPr>
              <a:t>sharp</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knife</a:t>
            </a:r>
            <a:r>
              <a:rPr lang="hu-HU" sz="2000" i="1" dirty="0">
                <a:solidFill>
                  <a:schemeClr val="accent6">
                    <a:lumMod val="50000"/>
                  </a:schemeClr>
                </a:solidFill>
                <a:latin typeface="Bell MT" pitchFamily="18" charset="0"/>
                <a:cs typeface="+mn-cs"/>
              </a:rPr>
              <a:t>.  </a:t>
            </a:r>
          </a:p>
          <a:p>
            <a:pPr algn="ctr" fontAlgn="auto">
              <a:spcBef>
                <a:spcPts val="0"/>
              </a:spcBef>
              <a:spcAft>
                <a:spcPts val="0"/>
              </a:spcAft>
              <a:defRPr/>
            </a:pPr>
            <a:r>
              <a:rPr lang="hu-HU" sz="2000" b="1" i="1" dirty="0">
                <a:solidFill>
                  <a:schemeClr val="accent6">
                    <a:lumMod val="50000"/>
                  </a:schemeClr>
                </a:solidFill>
                <a:latin typeface="Bell MT" pitchFamily="18" charset="0"/>
                <a:cs typeface="+mn-cs"/>
              </a:rPr>
              <a:t>2nd </a:t>
            </a:r>
            <a:r>
              <a:rPr lang="hu-HU" sz="2000" b="1" i="1" dirty="0" err="1">
                <a:solidFill>
                  <a:schemeClr val="accent6">
                    <a:lumMod val="50000"/>
                  </a:schemeClr>
                </a:solidFill>
                <a:latin typeface="Bell MT" pitchFamily="18" charset="0"/>
                <a:cs typeface="+mn-cs"/>
              </a:rPr>
              <a:t>step</a:t>
            </a:r>
            <a:r>
              <a:rPr lang="hu-HU" sz="2000" b="1" i="1" dirty="0">
                <a:solidFill>
                  <a:schemeClr val="accent6">
                    <a:lumMod val="50000"/>
                  </a:schemeClr>
                </a:solidFill>
                <a:latin typeface="Bell MT" pitchFamily="18" charset="0"/>
                <a:cs typeface="+mn-cs"/>
              </a:rPr>
              <a:t>:</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In</a:t>
            </a:r>
            <a:r>
              <a:rPr lang="hu-HU" sz="2000" i="1" dirty="0">
                <a:solidFill>
                  <a:schemeClr val="accent6">
                    <a:lumMod val="50000"/>
                  </a:schemeClr>
                </a:solidFill>
                <a:latin typeface="Bell MT" pitchFamily="18" charset="0"/>
                <a:cs typeface="+mn-cs"/>
              </a:rPr>
              <a:t> a </a:t>
            </a:r>
            <a:r>
              <a:rPr lang="hu-HU" sz="2000" i="1" dirty="0" err="1">
                <a:solidFill>
                  <a:schemeClr val="accent6">
                    <a:lumMod val="50000"/>
                  </a:schemeClr>
                </a:solidFill>
                <a:latin typeface="Bell MT" pitchFamily="18" charset="0"/>
                <a:cs typeface="+mn-cs"/>
              </a:rPr>
              <a:t>large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bowl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toss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together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the</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corn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tomatoes</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onion</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basil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oil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vinegar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salt</a:t>
            </a:r>
            <a:r>
              <a:rPr lang="hu-HU" sz="2000" i="1" dirty="0">
                <a:solidFill>
                  <a:schemeClr val="accent6">
                    <a:lumMod val="50000"/>
                  </a:schemeClr>
                </a:solidFill>
                <a:latin typeface="Bell MT" pitchFamily="18" charset="0"/>
                <a:cs typeface="+mn-cs"/>
              </a:rPr>
              <a:t> and </a:t>
            </a:r>
            <a:r>
              <a:rPr lang="hu-HU" sz="2000" i="1" dirty="0" err="1">
                <a:solidFill>
                  <a:schemeClr val="accent6">
                    <a:lumMod val="50000"/>
                  </a:schemeClr>
                </a:solidFill>
                <a:latin typeface="Bell MT" pitchFamily="18" charset="0"/>
                <a:cs typeface="+mn-cs"/>
              </a:rPr>
              <a:t>pepper</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Chill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until</a:t>
            </a:r>
            <a:r>
              <a:rPr lang="hu-HU" sz="2000" i="1" dirty="0">
                <a:solidFill>
                  <a:schemeClr val="accent6">
                    <a:lumMod val="50000"/>
                  </a:schemeClr>
                </a:solidFill>
                <a:latin typeface="Bell MT" pitchFamily="18" charset="0"/>
                <a:cs typeface="+mn-cs"/>
              </a:rPr>
              <a:t> </a:t>
            </a:r>
            <a:r>
              <a:rPr lang="hu-HU" sz="2000" i="1" dirty="0" err="1">
                <a:solidFill>
                  <a:schemeClr val="accent6">
                    <a:lumMod val="50000"/>
                  </a:schemeClr>
                </a:solidFill>
                <a:latin typeface="Bell MT" pitchFamily="18" charset="0"/>
                <a:cs typeface="+mn-cs"/>
              </a:rPr>
              <a:t>serving</a:t>
            </a:r>
            <a:r>
              <a:rPr lang="hu-HU" sz="2000" i="1" dirty="0">
                <a:solidFill>
                  <a:schemeClr val="accent6">
                    <a:lumMod val="50000"/>
                  </a:schemeClr>
                </a:solidFill>
                <a:latin typeface="Bell MT" pitchFamily="18" charset="0"/>
                <a:cs typeface="+mn-cs"/>
              </a:rPr>
              <a:t>. </a:t>
            </a:r>
          </a:p>
        </p:txBody>
      </p:sp>
      <p:pic>
        <p:nvPicPr>
          <p:cNvPr id="5122" name="Picture 2" descr="C:\Users\Varga\Desktop\exps40636_THHC1442840D37D.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909362" y="1052736"/>
            <a:ext cx="3759423" cy="375942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xmlns="">
                <a:solidFill>
                  <a:srgbClr val="FFFFFF"/>
                </a:solidFill>
              </a14:hiddenFill>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122"/>
                                        </p:tgtEl>
                                        <p:attrNameLst>
                                          <p:attrName>style.visibility</p:attrName>
                                        </p:attrNameLst>
                                      </p:cBhvr>
                                      <p:to>
                                        <p:strVal val="visible"/>
                                      </p:to>
                                    </p:set>
                                    <p:animEffect transition="in" filter="dissolve">
                                      <p:cBhvr>
                                        <p:cTn id="11" dur="500"/>
                                        <p:tgtEl>
                                          <p:spTgt spid="5122"/>
                                        </p:tgtEl>
                                      </p:cBhvr>
                                    </p:animEffect>
                                  </p:childTnLst>
                                </p:cTn>
                              </p:par>
                            </p:childTnLst>
                          </p:cTn>
                        </p:par>
                        <p:par>
                          <p:cTn id="12" fill="hold">
                            <p:stCondLst>
                              <p:cond delay="1000"/>
                            </p:stCondLst>
                            <p:childTnLst>
                              <p:par>
                                <p:cTn id="13" presetID="3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576</Words>
  <Application>Microsoft Office PowerPoint</Application>
  <PresentationFormat>Presentación en pantalla (4:3)</PresentationFormat>
  <Paragraphs>35</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Calibri</vt:lpstr>
      <vt:lpstr>Arial</vt:lpstr>
      <vt:lpstr>Bell MT</vt:lpstr>
      <vt:lpstr>Office-téma</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Varga</dc:creator>
  <cp:lastModifiedBy>RAMON</cp:lastModifiedBy>
  <cp:revision>6</cp:revision>
  <dcterms:created xsi:type="dcterms:W3CDTF">2012-01-29T16:30:50Z</dcterms:created>
  <dcterms:modified xsi:type="dcterms:W3CDTF">2012-05-06T17:30:01Z</dcterms:modified>
</cp:coreProperties>
</file>